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6.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7.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notesSlides/notesSlide18.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83.xml" ContentType="application/inkml+xml"/>
  <Override PartName="/ppt/notesSlides/notesSlide23.xml" ContentType="application/vnd.openxmlformats-officedocument.presentationml.notesSlide+xml"/>
  <Override PartName="/ppt/ink/ink18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26.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notesSlides/notesSlide27.xml" ContentType="application/vnd.openxmlformats-officedocument.presentationml.notesSlide+xml"/>
  <Override PartName="/ppt/ink/ink202.xml" ContentType="application/inkml+xml"/>
  <Override PartName="/ppt/ink/ink203.xml" ContentType="application/inkml+xml"/>
  <Override PartName="/ppt/notesSlides/notesSlide2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29.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30.xml" ContentType="application/vnd.openxmlformats-officedocument.presentationml.notesSlide+xml"/>
  <Override PartName="/ppt/ink/ink25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34.xml" ContentType="application/vnd.openxmlformats-officedocument.presentationml.notesSlide+xml"/>
  <Override PartName="/ppt/ink/ink268.xml" ContentType="application/inkml+xml"/>
  <Override PartName="/ppt/ink/ink269.xml" ContentType="application/inkml+xml"/>
  <Override PartName="/ppt/notesSlides/notesSlide35.xml" ContentType="application/vnd.openxmlformats-officedocument.presentationml.notesSlide+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36.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39.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85.xml" ContentType="application/inkml+xml"/>
  <Override PartName="/ppt/notesSlides/notesSlide42.xml" ContentType="application/vnd.openxmlformats-officedocument.presentationml.notesSlide+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notesSlides/notesSlide43.xml" ContentType="application/vnd.openxmlformats-officedocument.presentationml.notesSlide+xml"/>
  <Override PartName="/ppt/ink/ink418.xml" ContentType="application/inkml+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19.xml" ContentType="application/inkml+xml"/>
  <Override PartName="/ppt/ink/ink420.xml" ContentType="application/inkml+xml"/>
  <Override PartName="/ppt/notesSlides/notesSlide4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483.xml" ContentType="application/inkml+xml"/>
  <Override PartName="/ppt/ink/ink484.xml" ContentType="application/inkml+xml"/>
  <Override PartName="/ppt/ink/ink485.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notesSlides/notesSlide61.xml" ContentType="application/vnd.openxmlformats-officedocument.presentationml.notesSlide+xml"/>
  <Override PartName="/ppt/ink/ink533.xml" ContentType="application/inkml+xml"/>
  <Override PartName="/ppt/notesSlides/notesSlide62.xml" ContentType="application/vnd.openxmlformats-officedocument.presentationml.notesSlide+xml"/>
  <Override PartName="/ppt/ink/ink534.xml" ContentType="application/inkml+xml"/>
  <Override PartName="/ppt/notesSlides/notesSlide63.xml" ContentType="application/vnd.openxmlformats-officedocument.presentationml.notesSlide+xml"/>
  <Override PartName="/ppt/ink/ink535.xml" ContentType="application/inkml+xml"/>
  <Override PartName="/ppt/notesSlides/notesSlide64.xml" ContentType="application/vnd.openxmlformats-officedocument.presentationml.notesSlide+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notesSlides/notesSlide65.xml" ContentType="application/vnd.openxmlformats-officedocument.presentationml.notesSlide+xml"/>
  <Override PartName="/ppt/ink/ink560.xml" ContentType="application/inkml+xml"/>
  <Override PartName="/ppt/notesSlides/notesSlide66.xml" ContentType="application/vnd.openxmlformats-officedocument.presentationml.notesSlide+xml"/>
  <Override PartName="/ppt/ink/ink561.xml" ContentType="application/inkml+xml"/>
  <Override PartName="/ppt/notesSlides/notesSlide67.xml" ContentType="application/vnd.openxmlformats-officedocument.presentationml.notesSlide+xml"/>
  <Override PartName="/ppt/ink/ink562.xml" ContentType="application/inkml+xml"/>
  <Override PartName="/ppt/notesSlides/notesSlide68.xml" ContentType="application/vnd.openxmlformats-officedocument.presentationml.notesSlide+xml"/>
  <Override PartName="/ppt/ink/ink563.xml" ContentType="application/inkml+xml"/>
  <Override PartName="/ppt/notesSlides/notesSlide6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564.xml" ContentType="application/inkml+xml"/>
  <Override PartName="/ppt/ink/ink565.xml" ContentType="application/inkml+xml"/>
  <Override PartName="/ppt/ink/ink566.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notesSlides/notesSlide7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notesSlides/notesSlide7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notesSlides/notesSlide7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notesSlides/notesSlide79.xml" ContentType="application/vnd.openxmlformats-officedocument.presentationml.notesSlide+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0"/>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498" r:id="rId39"/>
    <p:sldId id="618" r:id="rId40"/>
    <p:sldId id="619" r:id="rId41"/>
    <p:sldId id="504" r:id="rId42"/>
    <p:sldId id="630" r:id="rId43"/>
    <p:sldId id="490" r:id="rId44"/>
    <p:sldId id="621" r:id="rId45"/>
    <p:sldId id="624" r:id="rId46"/>
    <p:sldId id="625" r:id="rId47"/>
    <p:sldId id="626" r:id="rId48"/>
    <p:sldId id="622" r:id="rId49"/>
    <p:sldId id="623" r:id="rId50"/>
    <p:sldId id="508" r:id="rId51"/>
    <p:sldId id="507" r:id="rId52"/>
    <p:sldId id="511" r:id="rId53"/>
    <p:sldId id="632" r:id="rId54"/>
    <p:sldId id="634" r:id="rId55"/>
    <p:sldId id="635" r:id="rId56"/>
    <p:sldId id="636" r:id="rId57"/>
    <p:sldId id="633" r:id="rId58"/>
    <p:sldId id="512" r:id="rId59"/>
    <p:sldId id="637" r:id="rId60"/>
    <p:sldId id="639" r:id="rId61"/>
    <p:sldId id="518" r:id="rId62"/>
    <p:sldId id="519" r:id="rId63"/>
    <p:sldId id="520" r:id="rId64"/>
    <p:sldId id="575" r:id="rId65"/>
    <p:sldId id="561" r:id="rId66"/>
    <p:sldId id="522" r:id="rId67"/>
    <p:sldId id="523" r:id="rId68"/>
    <p:sldId id="524" r:id="rId69"/>
    <p:sldId id="525" r:id="rId70"/>
    <p:sldId id="562" r:id="rId71"/>
    <p:sldId id="564" r:id="rId72"/>
    <p:sldId id="566" r:id="rId73"/>
    <p:sldId id="568" r:id="rId74"/>
    <p:sldId id="569" r:id="rId75"/>
    <p:sldId id="572" r:id="rId76"/>
    <p:sldId id="573" r:id="rId77"/>
    <p:sldId id="535" r:id="rId78"/>
    <p:sldId id="539" r:id="rId79"/>
    <p:sldId id="540" r:id="rId80"/>
    <p:sldId id="640" r:id="rId81"/>
    <p:sldId id="536" r:id="rId82"/>
    <p:sldId id="541" r:id="rId83"/>
    <p:sldId id="542" r:id="rId84"/>
    <p:sldId id="543" r:id="rId85"/>
    <p:sldId id="586" r:id="rId86"/>
    <p:sldId id="597" r:id="rId87"/>
    <p:sldId id="596" r:id="rId88"/>
    <p:sldId id="59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204"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6C88627D-F288-46D6-AB71-8DCF6646478B}" type="presOf" srcId="{6A2DDF8B-BBED-47A4-889C-B73A5AAF16FD}" destId="{6B3807A8-C37A-4068-8BAF-EB87B83B4806}"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293857E0-3108-4FF0-B078-98B542938A4D}" type="presOf" srcId="{F0DB78EA-CD2F-4432-B6E2-BCDD6A7D10BF}" destId="{086C78EF-220B-44AA-875C-4208A7165EC6}"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6A6AAE5C-3D43-4E36-8628-3C26AE671BC3}" type="presOf" srcId="{0B598F78-BBD3-46EC-BD48-403CFE29171A}" destId="{8486DEDB-9FC6-44F6-B502-146BEE8B4B4A}" srcOrd="0"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E1406B8F-BD26-4709-99F6-71A2FF95BFFD}" srcId="{F0DB78EA-CD2F-4432-B6E2-BCDD6A7D10BF}" destId="{868F5101-3F42-412A-8342-89672BAFD290}" srcOrd="3" destOrd="0" parTransId="{1BB70B36-0EEB-40EA-B083-A475740A1822}" sibTransId="{58D24977-6203-4755-BD52-1CDC786543BF}"/>
    <dgm:cxn modelId="{52E33FE5-BD52-4087-9B1C-4E33CE944F6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AC96687-B576-425B-A7CD-A569AC484BAE}" type="presOf" srcId="{0B598F78-BBD3-46EC-BD48-403CFE29171A}" destId="{4C0B6300-FB6D-4568-9D66-868B5053342B}" srcOrd="1"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D3A31752-45EE-487F-8BA3-68D2D59D4929}" type="presOf" srcId="{BDD6101B-8E53-45EE-A4AD-1FC6DD3E908A}" destId="{6408AD4A-5D5E-42FC-8CAC-AE3556F03BAA}"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02ED7EFE-874F-4351-9B41-73EC56F59CB8}" type="presOf" srcId="{13471597-4A56-4B9D-82F7-294E4AFEF5CE}" destId="{8FE5D0BA-1E61-4D77-908E-7EBAA783F085}" srcOrd="0"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117927EA-1920-42AE-85DF-E1F31E7B1798}" type="presOf" srcId="{8319E629-C3EB-4178-A532-5536AC9DD844}" destId="{7F48E5EA-5FA5-4716-8AB6-68C450A41017}"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1001003D-40A2-4486-AF6C-3624E30C313D}" srcId="{8319E629-C3EB-4178-A532-5536AC9DD844}" destId="{C62E1159-4BC5-4519-991B-41A7809AB5A8}" srcOrd="1" destOrd="0" parTransId="{BDD6101B-8E53-45EE-A4AD-1FC6DD3E908A}" sibTransId="{54C998D0-012F-4B90-A889-13A962A662D8}"/>
    <dgm:cxn modelId="{416CCD11-A0F2-494F-BC5F-6AF9D6FC0DA3}" type="presOf" srcId="{26BD2C31-4C6C-4082-BCA8-CEC23A633444}" destId="{9F96BD5B-19A7-40AA-9A53-FF273969A3C8}"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9F809EDE-CBBE-44EA-A7CB-7A01034E12B6}" type="presOf" srcId="{A8D14644-1C33-4360-85F3-C848FBB57940}" destId="{BB6892A2-0E9B-4421-8AA4-2982E6D437B1}"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55CDD4F3-1BDB-4F25-B098-009AAD78FE79}" srcId="{8319E629-C3EB-4178-A532-5536AC9DD844}" destId="{0994682B-EF09-4BA9-AA29-C23EE5C4F0CE}" srcOrd="0" destOrd="0" parTransId="{B91A63E9-C965-4DDC-A454-F2B489DC2E49}" sibTransId="{CE60C941-9BC5-4AE7-8A2A-9773DA038D6C}"/>
    <dgm:cxn modelId="{79932621-AF63-4149-9AED-536E31A0271D}" srcId="{8319E629-C3EB-4178-A532-5536AC9DD844}" destId="{83127859-9B8C-4E96-A703-CEAB587F4440}" srcOrd="2" destOrd="0" parTransId="{2F7881A4-3ECA-4AFF-9CDA-B8A4C603BBA3}" sibTransId="{37F8A08B-7A2E-4F62-A342-77EF850D0755}"/>
    <dgm:cxn modelId="{96E43541-BE7D-4B9C-8CF0-D2847BF44EE4}" type="presOf" srcId="{0994682B-EF09-4BA9-AA29-C23EE5C4F0CE}" destId="{2073254E-4FA1-4C72-827F-679BD0F1D608}"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F4C811AC-F5A2-44AA-AB16-9B78904554C6}" type="presOf" srcId="{2F7881A4-3ECA-4AFF-9CDA-B8A4C603BBA3}" destId="{38A83D63-4421-45E0-9AA4-9FAC3874F6E5}"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0 328 0,'0'-5'123'0,"0"5"-66"0,0 0-33 0,0 0 35 16,0 0-23-16,0 0-5 15,0 5-6-15,0 0 1 16,0 15-14-16,0-4 4 0,0 13 2 16,0-4-8-16,0 15-3 15,0-5-4-15,0 10 0 16,0-10-37-16,0 5-17 15,0-5-69-15,0-11-30 16,0 2-6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45 400 0,'0'-5'151'0,"0"5"-82"0,0-10-36 0,0 10 44 16,0 0-46-16,0 0-16 15,0 0-27-15,0 0-10 16,0 0 11-16,0 0-50 0,0 0-18 15,0 0-57-15,0-16-22 16,0 2 35 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-55 7 356 0,'-8'-7'134'0,"8"7"-72"0,-5-10-48 16,5 10 33-16,0 0-30 16,0 0-11-16,0 0-45 15,0 0-19-15,0 0-55 16,0-6-23-16,0 6 21 16,5 0 11-16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39 440 0,'0'-10'165'0,"0"10"-90"0,0 0-81 0,0 0 30 0,0 0-18 16,0 0-3-16,0-5-55 15,0 1-23-15,0-2-85 16,0 1-36-16,0 0 83 16,0 1 40-16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3556 337 48 0,'6'-24'19'0,"-6"18"-10"0,0 0-4 0,0 6 8 16,0 0 2-16,0 0 0 15,-6-6-1-15,-1 0-1 16,0-6-3-16,-7 0-1 15,-7-6 1-15,-6 0 4 16,-7 0 1-16,-7 0 0 16,-13-6 1-16,-21-1 3 15,-26-5-11-15,-15-6 4 0,1 0 4 16,-7 18-10-16,0 12-4 16,-7 0 1-16,-20 0 0 15,-14 0-4-15,13 12 1 16,0 6-2-16,-6 6 0 15,-13 0 0-15,-15 6 0 16,15 6 8-16,6 6 4 0,14 7-1 16,-7 11 0-16,5 6-3 15,16 1-1-15,-1-1-6 16,28 6 1-16,19 1 0 16,15 5 2-16,19 24-1 15,15-5-1-15,19-1-2 16,21 7-1-16,21-1 2 15,13-5 2-15,27-7 0 16,7-5 2-16,13-13 0 16,14 0 1-16,7-5 0 15,27-7 0-15,28 6 4 16,-1-24 3-16,7-6-4 16,6-11 1-16,28 11-5 0,6-30-2 15,-6-6 2-15,-7-6 0 16,28 0-4-16,13-13 1 15,-21-11 9-15,-6 0 5 16,6 0 0-16,-13 6 0 16,-7-13-6-16,-26-11-3 15,-29 6 4-15,-19 0 4 16,-21-7 2-16,-14 1 0 16,-20-6 1-16,-14-19 0 15,-19 1-4-15,-22 0 0 16,-12-1-5-16,-22 7 1 15,-33 6-7-15,-27-7-1 0,-14-5 0 16,-13 12 0-16,0 5-5 16,-7 13-1-16,-15 6-41 15,-5 6-19-15,-1 5-52 16,14 13-49 0,21-12 60-16</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192 67 220 0,'14'-24'85'0,"-14"24"-46"0,6-18 12 0,-6 18 40 16,0-6-11-16,0 0-2 15,-13 0-22-15,6 0-10 16,-7 6-26-16,1 0-4 0,-14 6 1 15,6 0-5-15,-7 12-2 16,1 0-8-16,0 12-3 16,7-5-3-16,13 12 3 0,0-7-2 15,21 0 1-15,-1 0 2 16,21-12 0-16,-7 0-3 16,15-12 2-16,-8 0-1 15,7-18 0-15,-8 6 4 16,2-18 1-16,-7 0 1 15,-8-6 2-15,0 6-8 16,-13-1 0-16,0 1-35 16,-7 5-16-16,0 1-38 15,0 12-18-15,0 0-24 16,0 6-49 0,0 0 59-16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8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31 228 0,'13'-24'88'0,"-13"24"-48"0,7-13-9 0,-7 13 32 16,0 0-2-16,0 0 3 0,0 0-18 15,0 0-5-15,-7 13-24 16,0-1 10-16,-6 6 5 0,-1 0-5 16,-6 12-1-16,6 0-9 15,-6 1 0-15,6-7-8 16,1 7-3-16,-1-7-8 15,14 0-1-15,0-6 1 16,14 6 1-16,-1-6-2 16,14 6 0-16,1-6 2 15,12 12 0-15,-6-4 5 16,0 4 5-16,-7-6 6 16,-6 6 3-16,-8-6-1 15,-20 0 0-15,1 0-7 0,-21 6-2 16,6-5-2-16,-13 5-1 15,7-5-21-15,-7 5-9 16,7-6-42-16,0 0-18 16,7-6-56-16,6 0-24 15,0-5 2 1</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8.3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0 142 176 0,'7'0'66'0,"-7"0"-36"0,14 0-11 16,-14 0 23-16,7 6-8 15,-1-6 0-15,8 6 5 16,-1 0 5-16,8 0-24 16,-1-6 5-16,7 0 2 0,-6 0-6 15,-1 0 0-15,0 0-12 16,1 0-3-16,-1 0-4 16,0-6 1-16,-6 0 2 15,0-12 4-15,-1 0-6 0,-6 1-2 16,0-1 1-16,0 0 3 15,-7 0-2-15,0-1-2 16,0 7 0-16,-7 0 1 16,0 6-1-16,-7 12-1 15,1 0 9-15,-8 18 6 16,1-5 10-16,7 11 5 16,-1 0-5-16,7 11-3 15,7-5-6-15,7 6-2 16,0-5-6-16,6 5-3 15,1-7-2-15,13-5-3 16,0 0-6-16,14-12-4 16,-7 1-54-16,20-13-22 15,-6 0-91 1,6-18-66-16,-7 5 102 0</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4.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55 108 192 0,'-7'-42'71'0,"7"42"-38"0,-7-12 12 0,7 12 34 16,0 0-7-16,0 0 0 16,-6 0-15-16,-1 0-3 15,7 0-30-15,0 0 8 0,0 0 3 16,0 0-8-16,0 0-1 15,0 0-9-15,0 6-2 16,0 0-9-16,0 12-4 16,0 0 3-16,0 36 1 15,0-11 0-15,-7 23 1 16,0-12 0-16,21 25 1 16,-7-13-4-16,6 18-1 15,1-17-1-15,-8 11 1 16,1-11-2-16,0 16 2 0,0-11-2 15,0 1 2-15,-1-13-18 16,1-12-6-16,0-6-39 16,0-5-16-16,-7-1-29 15,6-24-9-15,1-6-14 16,-7-24-3-16,0 0 23 16</inkml:trace>
  <inkml:trace contextRef="#ctx0" brushRef="#br0" timeOffset="389">35 42 220 0,'13'0'85'0,"-13"0"-46"0,-41 6 9 0,35-6 39 16,6 6-3-16,0 0 0 15,0 0-28-15,0 0-11 16,6-6-26-16,1 0 1 0,14 6 1 16,-1-6 2-16,14 6 1 15,-7-6-9-15,14 0-4 16,-7 0-2-16,6-6-1 0,-6 0-4 15,7 0-3-15,-7 0 0 16,7 0 1-16,-7 0-1 16,0 0-1-16,-7 0-28 15,1 0-11-15,-8 0-36 16,0 0-13-16,1 0-30 16,-1 0-14-16,-6 0-19 15</inkml:trace>
  <inkml:trace contextRef="#ctx0" brushRef="#br0" timeOffset="725">252 711 288 0,'-34'18'107'0,"34"-18"-58"0,13 12-7 0,-13-6 42 15,0-6-31-15,0 0-9 16,7 0-12-16,0 0-1 16,20-6-17-16,-7 0 3 0,7-6 3 15,-6 0-11-15,6-6-2 16,0 6-5-16,8 0 1 0,-8 0-33 15,7-12-12-15,-7 6-34 16,7-6-13-16,0 6-20 16,-7 12-10-16,0 0-4 15</inkml:trace>
  <inkml:trace contextRef="#ctx0" brushRef="#br0" timeOffset="1035">272 1084 340 0,'-34'18'126'0,"34"-18"-68"0,7 24-35 0,-7-18 37 16,0 0-11-16,0 0 1 15,13 7-8-15,1-7-2 16,6 0-22-16,1 0 5 0,6-12 4 15,0 0-9-15,21-13-2 16,-7 7-9-16,34-6-3 16,-7 6-2-16,6-6-2 15,-13 6-2-15,7 0 1 16,-7 0-32-16,-7 0-15 16,-6 6-45-16,-7 0-18 15,-7 0-40-15,-1 12-18 16,-5 0 44-1</inkml:trace>
  <inkml:trace contextRef="#ctx0" brushRef="#br0" timeOffset="1426">1583 645 236 0,'0'-18'90'0,"0"18"-48"0,0 0 2 0,0 0 36 16,0 0-10-16,0 0-4 16,-6 0-15-16,-1 0-7 15,0 12-25-15,0 0 4 0,-6 12 4 16,-1 0-2-16,-6 12 3 15,6-6-7-15,-6 18-3 16,6-6-6-16,1 6-2 16,-1-6-6-16,7 7-3 15,0-13-3-15,-6 12-1 16,6-12-20-16,0-6-10 16,7-5-32-16,0-1-13 15,0-12-32-15,-6-6-11 16,-1 0-12-1,-7-18-34-15,7 6 63 16</inkml:trace>
  <inkml:trace contextRef="#ctx0" brushRef="#br0" timeOffset="1653">1271 783 208 0,'14'-42'77'0,"-14"42"-42"0,7-18 10 16,-7 18 34-16,0 0-9 15,0 0-4-15,6 0-13 16,1 0-4-16,0 12-27 15,0-6 9-15,13 24 4 0,0-6-8 16,14 6-3-16,-7 0-10 16,14 18-4-16,0-6-5 15,6 13-4-15,-6-7-11 16,0 0-4-16,-1-6-50 0,-12-11-21 16,-1-1-88-1,-7-18-75-15,0 0 96 16</inkml:trace>
  <inkml:trace contextRef="#ctx0" brushRef="#br0" timeOffset="2376">2012 705 312 0,'-7'-30'118'0,"7"30"-64"0,0-6-26 0,0 6 38 0,0 0-23 16,0 0-4-16,7 18-3 15,-1 0 1-15,8 24-20 16,0-6-1-16,6 30 1 0,0-12-7 15,1 31-1-15,-1-13-5 16,0 12-1-16,-6-5-6 16,6-7 0-16,-6-11-48 15,-1-7-20-15,1-6-50 16,-7-12-19-16,0-6-12 16</inkml:trace>
  <inkml:trace contextRef="#ctx0" brushRef="#br0" timeOffset="2702">1895 777 264 0,'-27'-54'101'0,"27"54"-54"0,0-48-20 0,0 42 34 16,7-12-19-16,0 0-4 16,13-18-13-16,1 6-6 15,12-1-11-15,2 7 4 0,6-6 3 16,-7 6-3-16,7 12-2 15,-7 0-1-15,13 12 1 16,-13 0 4-16,7 12 3 16,-7 0 0-16,-7 18-1 15,-7-6-2-15,-13 12 1 0,0-5-2 16,-14 11 0-16,0-6-5 16,-6 6-3-16,-1-6-9 15,-13-6-3-15,7 0-38 16,-1-6-15-16,1-6-54 15,6 0-20-15,1 0-15 16,19 0-21 0,1 0 80-16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9.2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0 217 296 0,'0'-91'112'0,"0"91"-60"0,0-60-14 0,0 54 39 15,0-12-16-15,0 0-3 0,0 6-16 16,0 0-6-16,7 6-20 16,-7 6 1-16,7 36 1 15,0-6 1-15,-1 36 3 0,1-11-10 16,0 42-2-16,0-6-4 15,0 35 1-15,-1-23-4 16,1 17 0 0,0-16-1-16,0-2-2 0,0-11-26 15,-1-13-12-15,1-11-43 16,0-13-16-16,-7-5-39 16,7-13-15-16,-7-5 8 15</inkml:trace>
  <inkml:trace contextRef="#ctx0" brushRef="#br0" timeOffset="373">271 1275 148 0,'20'-12'57'0,"-20"12"-30"0,14-18 10 0,-14 18 28 16,6-7 10-16,-6 1 4 15,7-6-8-15,-7 0-4 16,0 0-37-16,0 6 7 0,-7 6 3 15,1 0-10-15,-8 0-3 16,0 0-13-16,-6 12-6 16,7 0-3-16,-1 19-1 15,0-7-5-15,1 12-1 16,6-5-2-16,7 5 0 16,0-6-2-16,14 0 1 15,-1-6 3-15,8-6 3 0,-1-6 0 16,7-6 2-16,0 0-4 15,-13-24 0-15,-1 0 7 16,-6-18 4-16,0 6-5 16,-14-12-1-16,0 5-2 15,1 1-2-15,-1 6-8 16,0-1-3-16,0 7-49 16,0 6-23-16,1 0-50 15,6 6-19-15,0 6 8 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2.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0 376 0,'0'0'140'0,"0"0"-76"0,-7 6-39 0,7 0 36 0,0 7-35 15,0-1-14-15,7 18-13 16,-1-6-3-16,1 18 2 16,0-6-50-16,0 7-22 0,0-7-79 15,6-6-59 1,-6-6 89-16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18 280 0,'0'-18'104'0,"0"18"-56"0,7 0-67 0,-7 0 11 15,7 6-55-15,0 0-19 16,13 12-11-16,-7 6-3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6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116 106 184 0,'0'-12'68'0,"0"12"-36"0,0-12 11 16,0 12 35-16,0-8-9 15,0 2-1-15,-7-6-12 16,7 0-5-16,-6 0-28 16,-1 0 8-16,-7 0 4 0,8 6-4 15,-8 6-1-15,7 0-12 16,-6 18-6-16,6-6-7 16,-7 18-2-16,7-4 1 0,1 16 0 15,-1-6-2-15,7 0-2 16,0-5-2-16,13-1 1 15,1-5 7 1,6-13 4-16,1 0-1 0,-1-18 2 16,0 0 3-16,-6-18 1 15,0-1-6-15,-8-12-1 16,1 7-4-16,-7 0-1 16,0 6-12-16,0 0-4 15,0 6-32-15,0-2-10 16,0 8-45-16,0 6-18 15,0 0-13-15,0 6-2 16,0 0 9 0</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4.0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34 382 160 0,'7'18'63'0,"-7"-18"-34"0,7 36 3 0,-7-29 27 15,0 17-7-15,0-6-1 16,7 7-7-16,-1-7-3 15,-6 0-22-15,0 0 6 0,0-6 5 16,0 0-1-16,0-12 3 16,0 0-14-16,-6-18-3 15,-1 6 0-15,0-18 2 16,0 6 4-16,-6-25 2 16,6 6-4-16,0-11 1 15,0 12 0-15,7-7 2 16,0 7-10-16,14 0-2 15,-1 5 0-15,15 1 4 16,-8 5-6-16,14 7 0 16,-7 6-4-16,7 6-1 15,-7 0-12-15,0 6-7 0,-7 0-57 16,1 6-27-16,-8 0-121 16,-6 6-57-1,0 0 139-15</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0.1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1281 116 0,'0'0'44'0,"0"0"-24"0,0 0-2 0,0 0 18 0,0 0 6 15,0 0 4-15,7 0 6 16,-7 0 3-16,7 0-30 15,0 0 6-15,6 0 0 0,-6 0-8 16,7 0 0-16,-8 0-14 16,15-6-5-16,-8 0-3 15,8 0-1-15,-1 0 2 16,0-12 1-16,-6 5-1 16,-1-5 1-16,1 0 2 15,-7-7 2-15,0 1 5 16,-7 0 3-16,0 6-2 15,-7-6 0-15,0 0-3 16,-7 6-1-16,1 0-3 0,-7 24 1 16,-1 0 2-16,-13 18 5 15,7-6-2-15,0 24 3 16,7-6-4-16,6 19-1 16,0-6-6-16,21-1-1 15,0-6-1-15,13-6 1 16,1-5-2-16,13-7-1 15,-7 0 1-15,0-12 1 16,0 0-43-16,0-12-19 16,0 0-58-16,0-18-23 15,1 0-10 1</inkml:trace>
  <inkml:trace contextRef="#ctx0" brushRef="#br0" timeOffset="1231">382 96 268 0,'-7'-36'101'0,"7"36"-54"0,-6-36-11 0,6 36 36 16,-7-6-5-16,0 0 2 15,7 0-12-15,0 0-5 0,-7 6-29 16,7 0-7-16,0 12-2 0,0 0-4 15,0 18 0-15,0-6-4 16,0 24 1-16,0-6-2 16,7 25 2-16,0-12 0 15,0 23 1-15,-1-5 0 16,8 17 0 0,0-11 0-16,-1 17 0 0,1-17-2 15,-1 6 1-15,1-13-4 16,-1 1-2-16,-6-13 0 15,0-6-1-15,0-6-3 16,-1-11 2-16,1-6 1 16,0-7 0-16,-7 0 0 0,0-18 2 15,0 0-3-15,7-24 0 16,-7 6-4-16,7-30 1 16,-1 5 0-16,1-12-1 15,0 7 1-15,0-6 3 16,0 6 0-16,-1-1 1 15,1 7-3-15,0 6 0 16,0 6-1-16,6 6 3 16,1 6 0-16,13 18 3 15,-7 0 1-15,21 36 3 16,-7-6 1-16,7 19 1 16,-7-7-4-16,6 18-1 15,-6-12-1-15,0 1-2 16,-7-6-19-16,0-1-8 15,-6-12-41-15,-1-6-19 0,-6-5-45 16,-8-7-19-16,1 0-10 16</inkml:trace>
  <inkml:trace contextRef="#ctx0" brushRef="#br0" timeOffset="1952">1346 942 208 0,'6'-12'79'0,"-6"12"-42"0,0-6-8 0,0 6 28 16,0 0-3-16,0 0 3 15,0 0-10-15,0 0-2 0,-6 0-25 16,6 0 6-16,-7 0 2 16,0 0-4-16,-7 0 0 0,8 0-7 15,-8 6-2-15,0 0-5 16,1 6 1-16,6 0-4 16,0 6-2-16,1-6 2 15,-1 13 0-15,0-7-3 16,0 24-1-16,7-6-1 15,0 0-2-15,0-6-2 16,7 1-1-16,0 0 2 16,0-7 0-16,-1 0 1 15,8-6 0-15,-1 0 0 16,8-12 2-16,-8 0-3 0,8-12-2 16,-8 0-1-16,1-24 0 15,-1 6 0-15,1-12 0 16,0 5 0-16,-1 0 0 15,-6 7 5-15,0 6 1 16,-1 0-3-16,1 18 1 16,0 0 2-16,7 30 3 15,-8-6-4-15,22 19-1 16,-8-6 0-16,7 11 0 16,-7-12-18-16,8 0-8 15,-8-5-35-15,0-1-13 16,-6-6-44-16,-1-6-15 15,1-6-4-15</inkml:trace>
  <inkml:trace contextRef="#ctx0" brushRef="#br0" timeOffset="2417">1848 906 280 0,'0'-24'107'0,"0"24"-58"0,6-6-13 0,-6 6 36 16,0 0-16-16,0 0-3 16,7 12-8-16,0 0-4 15,6 24-22-15,1-6 0 0,6 25-1 16,1-7-4-16,6 6 0 16,-7-12-8-16,7 1-4 15,-6-6 5-15,-1-13 3 16,0-6 1-16,1-30 3 15,-8 0-5-15,1-25-1 16,-7 1-2-16,-1-13-1 16,1 7-6-16,0 0 1 0,-7 6-20 15,0 5-7-15,0 7-43 16,0 0-20-16,0 6-52 16,0 0-23-16,0 6 15 15</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286 55 236 0,'0'-24'88'0,"0"24"-48"0,-13-18-12 0,6 18 30 16,-6 0-10-16,-1 0-1 16,-6-6-12-16,6 0-4 15,-6 6-17-15,6 0-2 0,-6 12-1 16,6 0-4-16,-6 6-2 16,-1 0 0-16,1 18 1 15,0-6-3-15,-1 0 0 16,8-6 1-16,-1 7 2 15,8-7-3-15,6 12-2 16,0-6 0-16,6 0 1 16,1 0-3-16,0-6-2 15,0 1 4-15,6-7 1 16,-6 0 0-16,7-12 1 16,-8 0 0-16,8-12 1 15,-7 0 0-15,13-18 0 16,0 6-2-16,-6-7-2 0,0 7 1 15,-1-12-1-15,-6 6 2 16,0 6 1-16,-1 0-1 16,1 6-2-16,0 0-4 15,0 12-2-15,0 0 3 16,6 18 1-16,1-6-1 16,-1 18 2-16,1 0-1 15,6 6 0-15,1-5 2 16,-1 5 2-16,-6-6-23 15,6 0-11-15,-7-6-34 16,1-6-13-16,0 0-30 0,-1-6-9 16,1 0 11-1</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8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0 236 0,'0'-7'90'0,"0"7"-48"0,-13 7-12 0,6-7 34 0,0 12-25 15,0-6-9-15,-6 6-7 16,-1 0-1-16,1 12-12 16,-1-6 5-16,0 18 5 0,1-6-7 15,-1 0-2-15,8 1-4 16,-1-1 0-16,0-6-11 16,7 0-2-16,0-6 3 15,20 6 1-15,-6-6 4 16,13 6 1-16,0-5 5 15,0 5 3-15,0-6 9 16,-6 6 5-16,-1-6 6 0,-6 18 4 16,-7-12-11-1,-14 6-4-15,0 1-11 0,-13-1-6 16,6-6-42-16,-6 0-16 16,-1 0-77-16,1-6-32 15,6 0-2 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7.5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 37 148 0,'-13'-24'55'0,"13"24"-30"0,-7-13 12 0,0 13 30 15,7 0-18-15,0 0-5 16,0 0-15-16,0 0-6 15,0 13-13-15,0-7 2 0,0 24 4 16,0-6 5-16,-6 30 4 16,6-6 0-16,-7 20 0 15,7-14-12-15,0 6-5 16,0-11-5-16,0-1-3 16,0 0 1-16,0-17 1 15,0-1-1-15,0-6 2 16,0-5-2-16,0-13 2 15,0 0-2-15,7-24-1 16,-1-1 1-16,1-23-1 0,0 5 0 16,0-23 2-16,-1 18-3 15,8-7 0-15,-7 7 1 16,6 0 0-16,-6 6-3 16,0 5 2-16,0 0 1 15,0 13 0-15,-1 0 0 16,8 18 0-16,-7 0 0 15,-1 12 2-15,1 0 1 16,0 25 3-16,0-6 1 16,0 11 3-16,-7-6-3 15,0 0-2-15,0-6-5 0,0-6 0 16,0 1-2-16,6-13 0 16,1-6 2-16,0-24 0 15,0 6 0-15,6-25 0 16,1 1 0-16,6-12 0 15,-6 6 0-15,6-7 0 16,-6 12-3-16,-1 1 0 16,1 6 2-16,-1 12 0 15,1 6 1-15,6 24 0 16,-6 0 2-16,-1 24 1 16,1-6 1-16,0 26 0 15,-8-8-2-15,15 18-2 16,-8-12-10-16,1 13-6 15,-1-7-45-15,8 1-18 16,-8-6-41-16,8-7-14 0,-8-6 25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8.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96 0,'21'-6'38'0,"-21"6"-20"0,13 0 1 0,-13 0 18 16,7 0 0-16,0 0 0 16,0 0-9-16,-1 0-3 15,8 0-14-15,-7 0 0 0,6 6 0 16,-6-6-2-16,7 0 2 15,-8 0-6-15,8 0-3 16,-7 0 1-16,6-6 0 16,-6 6 3-16,0-12 3 15,0 0-2-15,0-12-2 16,-1 6 6-16,1-7 3 16,0 1-1-16,-7 0 0 15,0 6-1-15,-7-1 2 16,7 1-9-16,-7 18-3 15,1 0-7-15,-8 31 1 16,7-7 2-16,-6 24 3 0,-1-11 0 16,0 17 2-16,8-11 4 15,-1 5 4-15,7 0-2 16,0-5 0-16,0-7-10 16,7-5-4-16,-7-1 3 15,13-12 2-15,-6 0 1 16,13-24-1-16,1 0-24 15,6-6-9-15,1 0-54 16,-1-12-21-16,-7 6 1 16</inkml:trace>
  <inkml:trace contextRef="#ctx0" brushRef="#br0" timeOffset="833">232 267 228 0,'0'0'85'0,"0"0"-46"0,0 0-35 0,0 0 21 0,0 0-5 16,0 0 0-16,14 0-6 15,-8 0-1-15,15 0-8 16,-8 0-1-16,8 0 0 0,-1 0 0 16,0-6 0-16,1 0 4 15,-1-13 3-15,0 1 0 16,-6-6 3-16,0 0 4 15,-14-6 1-15,0 5 5 16,-7 1 5-16,0 6-10 16,-13 0-1-16,6-1-10 15,-6 7-5-15,-1 0-2 16,1 6-1-16,0 0-25 16,6 6-10-16,0 0-55 15,8 6-22-15,-1 0-26 16</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9.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55 145 184 0,'-7'-36'71'0,"7"36"-38"0,0-37 8 0,0 31 33 16,0-6-19-16,0 6-9 16,7 0-19-16,-7 0-4 15,6 6-14-15,1 0 10 0,0 24 7 16,0 1 1-16,6 35 2 15,-5-12-10-15,6 36-4 16,-8-11 0-16,1 29 1 16,0-17-7-16,0 17-3 15,0-16-3-15,-1-2 0 16,1-11 0-16,0-7 1 0,0-6-44 16,0-6-20-16,-1-5-28 15,1-13-8-15,0 0-5 16,0-24-1-16,-1 0 2 15</inkml:trace>
  <inkml:trace contextRef="#ctx0" brushRef="#br0" timeOffset="239">151 942 140 0,'-21'-42'55'0,"21"42"-30"0,-48-6 17 0,41 6 29 16,-7 0 9-16,1 0 4 15,-1 0-9-15,1 0-2 16,-1 0-40-16,7 0 3 0,1 0 0 15,6 0-16-15,6 0-3 16,1 0-5-16,13 6 0 16,1 0-6-16,-1-6-2 15,1 0-2-15,7 0-2 16,-8 0 3-16,7-6 0 16,-6 6-26-16,6-6-11 15,-7 0-43-15,7 0-16 16,-6-1-41-16,0 1-16 15,-1 0 23 1</inkml:trace>
  <inkml:trace contextRef="#ctx0" brushRef="#br0" timeOffset="962">423 121 244 0,'0'-36'90'0,"0"36"-48"0,7-61-14 0,-7 55 30 16,7 0-13-16,-7 0-1 15,6 0-16-15,1 0-6 16,0 18-12-16,0-6 13 0,6 18 7 16,-6-6-2-16,8 31-2 15,-2-7-8-15,8 18-1 16,-8-6-6-16,7 31-1 15,-6-19-4-15,0 25 1 16,-1-13 2-16,1 12 2 16,-7-10-1-16,-1 4 1 15,1-11-4-15,0-7-2 16,0-6 2-16,-1-5 2 16,1-13-2-16,-7 0-2 0,0-12 0 15,0-6-1-15,0-6-5 16,0-12 1-16,0 0 0 15,0-24 0-15,0 0 0 16,7-12 2-16,0 0-3 16,1-12-2-16,-2 6 2 15,8-1 0-15,-1 7-2 16,1 0 2-16,0 6-1 16,-1 0 0-16,1 6 2 15,6 6 0-15,-6 6 2 16,6 18 1-16,0-6-1 15,1 24 1-15,-7-6-2 0,7 12-1 16,-8 0 1-16,1 7 1 16,-1-7-3-16,1 0 0 15,-7 0-12-15,0 0-5 16,-1-6-50-16,-6 1-20 16,0-7-45-16,0 0-20 15,0-6 3 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0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86 196 0,'0'-13'74'0,"0"13"-40"0,7-12-13 0,-7 12 25 15,0-6 5-15,0 0 6 16,0 0 2-16,0 0 3 16,0 0-34-16,0 0 9 0,-7 0 3 15,0-1-10-15,-6 1-3 16,6 0-11-16,-7 6-3 15,1 0-7-15,-1 12-4 16,1 1-1-16,-1 17-1 16,1-5-5-16,6 11-1 15,0-6 3-15,7 6 1 16,0 1 2-16,14-6 2 16,-1-1-6-16,8-12 1 15,-1-6 5-15,0-12 6 0,1 0 2 16,-8-12 2-16,1 0-2 15,-7-18-1-15,-1 5-5 16,1-12-3-16,-7 7-3 16,0 0 1-16,0 0-30 15,-7 12-14-15,1-1-41 16,6 7-18-16,0 0-36 16,0 12-58-1,0 0 65-15</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8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203 808 268 0,'0'-12'101'0,"0"12"-54"0,0-12-22 15,0 12 31-15,0 0-4 16,0 0 4-16,-7-6-9 16,7 0-4-16,-7 6-24 15,0 0 2-15,-6 0 2 0,-1 0-6 16,-6 6 1-16,0 0-9 15,-1 6-3-15,1 0-1 16,0 6-1-16,-1 0-5 16,8 12 1-16,-1-6 0 0,7 0 2 15,7 0-6-15,14 1 1 16,-1-1 5-16,15 0 4 16,-8-6-3-16,7 0 0 15,0 0 1-15,0-12 0 16,-6 0-2-16,6-18 1 15,-7 6 4-15,0-30 6 16,1 6-7-16,-8-37-1 16,1 13-1-16,-14-30 2 15,0 17-3-15,-7-29 0 16,7 17-1-16,-7-5-2 16,1 12 3-16,-8-1 2 0,0 13 0 15,1 6 0-15,6 5-3 16,0 7 1-16,1 6-11 15,-1 6-4-15,0 6-54 16,0 6-23-16,0 6-65 16,7 12-26-16,0 0 23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2.4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24 244 0,'7'-18'90'0,"-7"18"-48"0,7-6-16 15,-7 6 31-15,0 0-4 16,0 0 2-16,0 0-5 16,0 0-1-16,-7 0-27 15,0 0 0-15,-6 12 2 0,-1-6-7 16,-13 12-2-16,7-6 0 15,-14 6 1-15,0 0-5 16,6 18-1-16,1-5-6 0,6 6-3 16,1-7-3-1,6 0 1-15,1-6-1 0,6 6 0 16,0-6-3 0,34 8 1-16,-6-8 2 0,26 0 3 15,-5-6-2-15,12 12 0 16,-6-6 10-16,-1 0 3 15,-5-6 12-15,-8 6 5 16,-7-5-7-16,-7 12 0 16,1-7-7-16,-21 6-1 15,0 0-8-15,-34 6-4 16,7-6-12-16,-29 7-4 16,9-7-33-16,-14 7-14 15,6-7-72-15,0 0-29 16,8 0-28-1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0.0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957 157 280 0,'0'-48'104'0,"-7"48"-56"0,0-6-16 16,7 6 33-16,-6 0-23 15,-8 6-6-15,-6-6-11 16,-7 12-2-16,-14 6-12 16,-13 6 4-16,-21 13 5 0,0 11-2 0,-6 19-1 15,-1 11-7-15,8-5-4 16,-1-7-3-16,7-5-3 16,7-7-8-16,7-5-5 15,7-13-46-15,13-6-21 16,0-12-54-16,13-12-21 15,21-6 30 1</inkml:trace>
  <inkml:trace contextRef="#ctx0" brushRef="#br0" timeOffset="231">82 0 236 0,'7'0'88'0,"-1"6"-48"0,1 6-16 0,0 6 29 15,0 19-1-15,-1 11 2 0,15 19-8 16,13 24-4-16,20-1-23 16,14-6-3-16,13 2 1 0,1-2-7 15,-1-5-3-15,1-7-2 16,-1 0-1-16,-13-4-11 16,-14-14-3-16,-6-6-68 15,-8-18-30-15,8-5-62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9.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1105 200 252 0,'7'-24'93'0,"-7"24"-50"0,-7-6-17 15,7 6 29-15,0 0-14 16,0 0-3-16,0 0-11 16,-13 6-5-16,-14 18-12 15,-21 18 7-15,-20 12 5 0,-20 6 4 16,-6 6 4-16,-1 0-3 15,-7-2-2-15,14 9-11 16,7-2-4-16,6-5-6 16,15-12-3-16,6-1 0 0,6-11 1 15,8-6-39-15,6-7-16 16,7-4-40-16,6-7-17 16,14-36-137-1,7-7 105 1</inkml:trace>
  <inkml:trace contextRef="#ctx0" brushRef="#br0" timeOffset="224">15 16 244 0,'-14'-13'90'0,"8"13"-48"0,12 6-27 0,-6-6 26 15,7 19-9-15,0 17 1 0,13 17 2 16,1 12 2-16,6 13-20 15,7 0-3-15,6-6 0 0,15-6-8 16,18-2-1-16,16-4-1 16,19 0 2-16,1-6-30 15,-8-12-10-15,-6-6-61 16,-14-6-24-16,-7 23-13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2.2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104 147 216 0,'-14'-12'82'0,"14"12"-44"0,-6-6-5 0,6 6 31 0,0 0-13 16,0 0-3-16,0 0-10 15,0 0-1-15,0 6-21 16,0 0 8-16,0 18 4 0,0-5 0 15,0 17 3-15,0-6-6 16,0 25-3-16,0-7-8 16,6 18-4-16,1-11-3 15,0 24 0-15,0-7-4 16,6 7 0-16,1-13-1 16,-1 0 1-16,-6-5-29 15,7-12-9-15,-1-7-38 0,1-6-16 16,-7-5-37-16,0-13-16 15,-1-6 13 1</inkml:trace>
  <inkml:trace contextRef="#ctx0" brushRef="#br0" timeOffset="406">29 287 168 0,'-13'-37'66'0,"13"37"-36"0,-7-48 9 0,0 42 30 16,7-6-11-16,0-1-4 0,0-5-11 15,0 6-4-15,0-6-22 16,0 0-1-16,7 6-2 0,0 0-10 16,6 0-1-16,1-1-1 15,20 7 1-15,-7 0-1 16,20 6-2-16,-6 0 3 15,13 12 0-15,-6 1 1 16,0 5 0-16,-7-6 2 16,0 12 3-16,-7-6 5 15,-7 6 3-15,-7 1 2 16,-13-1 1-16,0 0-5 16,-21 7-1-16,1-7-8 15,-14 0-4-15,6 0-12 0,-6-6-4 16,7 0-31-16,-7-6-12 15,-1 0-48-15,15 0-21 16,5 0-19 0,8 6-6-16,0-5 83 15</inkml:trace>
  <inkml:trace contextRef="#ctx0" brushRef="#br0" timeOffset="1022">756 480 200 0,'7'6'74'0,"-7"-6"-40"0,7 18-24 0,-7-12 17 16,0 6-4-16,0 0 0 15,0 7 3-15,0-1 1 16,7 12-14-16,-7-12 5 0,0 6 3 15,0-5 0-15,0-1 2 16,0-6-7-16,0 0-1 16,0-6-1-16,0-18 2 15,0 0-9-15,0-6-4 16,0 6 4-16,0-7 3 16,0 1 1-16,0-6 1 15,0 0-4-15,0 0-3 16,0 5-2-16,0 1 0 15,0 0-4-15,6 0 0 16,1 0 1-16,0-1 0 16,0 7 0-16,6 0 0 15,1 6 0-15,6 0 2 16,-6 0 1-16,6 0 1 0,0 0-20 16,1 6-9-16,-8 0-20 15,1 0-8-15,0 0-20 16,-7 12-8-16,0-6-39 15,0 12-22 1,0-6 68-16</inkml:trace>
  <inkml:trace contextRef="#ctx0" brushRef="#br0" timeOffset="1382">1341 468 208 0,'6'-6'77'0,"-6"6"-42"0,0 6-4 0,0-6 32 15,0 6-13-15,0 0-4 0,0 12-15 16,0-6-5-16,7 12-15 16,-7-5-4-16,7 17-3 0,-7-12-13 15,0 6-7-15,0 1-49 16,0-7-20-16,0 0-51 15</inkml:trace>
  <inkml:trace contextRef="#ctx0" brushRef="#br0" timeOffset="1516">1286 50 184 0,'-6'-30'71'0,"6"30"-38"0,6-24-39 0,-6 24 12 15,0 0-44-15,0 0-16 16,7 6-15-16,0 0-3 16</inkml:trace>
  <inkml:trace contextRef="#ctx0" brushRef="#br0" timeOffset="1968">1688 419 296 0,'13'-6'112'0,"-13"6"-60"0,-7 6-45 16,7-6 23-16,0 6-7 16,0 0 0-16,0 6-3 15,0 1-1-15,0 11-10 16,0-6-1-16,7 24 2 0,0 1-2 16,7-1 1-16,-1-5-3 15,8-1 1-15,6-6-2 16,0-12 0-16,-7 0 5 15,1-24 6-15,-1 6-2 16,0-30 0-16,-6 6-8 0,-1-12-2 16,-6-1 0-16,0 1 0 15,0 0-13-15,-7 5-7 16,0 7-40-16,0 0-18 16,0 6-44-16,0 5-18 15,0 1 15 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8.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3055 416 192 0,'20'-18'74'0,"-6"6"-40"0,-1 0 4 0,-13 6 32 15,0 6-12-15,0-6-1 16,0 6-9-16,0 0-3 16,0 0-24-16,0 0 5 0,0 0 4 15,0 0-7-15,-13 6-4 16,-8 6-2-16,-6 6 2 16,-13 6-7-16,-15 13 1 0,-13-7-4 15,-6 6 0-15,-8-6-3 16,-6 6 1-1,0 7-2-15,7 11 2 0,-14-1-4 16,-8 7-2-16,-12-5 2 16,6 5 2-16,7 12-4 15,14-5-1-15,7-1 0 16,6-6 2-16,7-11-1 16,14-1 2-16,6-12-2 15,8-6 2-15,13-12-11 16,-1 0-2-16,8-6-44 0,7 0-19 15,6-6-46-15,7-6-18 16,0 0-22 0,7-6-13-16,-1-6 92 15</inkml:trace>
  <inkml:trace contextRef="#ctx0" brushRef="#br0" timeOffset="361">1297 18 280 0,'-21'-12'104'0,"15"12"-56"0,6 0-25 15,0 0 31-15,0 0-32 16,0 12-14-16,6 19 16 15,8 11 7-15,20 24-15 16,20 13 3-16,28 5-1 0,19-6 5 16,21 7 3-16,-6-1-2 15,-1 1-3-15,7-8-5 16,-13 7 0-16,-7-5-3 16,-6-1 0-16,-15-11-7 15,-13-7-4-15,-7-6 5 16,-14-12 3-16,-6-5-21 15,-14-13-9-15,-6-6-63 16,-1-6-26-16,7-12-85 16</inkml:trace>
  <inkml:trace contextRef="#ctx0" brushRef="#br0" timeOffset="6794">142 886 160 0,'14'-12'63'0,"-14"12"-34"0,0-6-3 16,0 6 23-16,0 0 4 0,0 0 3 15,0 0-6-15,0 0-4 16,-7-6-25-16,0 0 3 0,1 6 3 16,-1 0-9-16,-7 0 0 15,8 0-8-15,-8 6-4 16,0-6-1-16,1 12-1 16,-1 0-2-16,1 6-2 15,6-6 5-15,-7 6 1 16,8 0-5-16,-1 6 0 15,0-6-1-15,7 0 0 16,0 1-5-16,7-7 1 16,0 0 2-16,6 0 1 15,1-6 1-15,6-6 0 16,-6 0-3-16,-1-12 0 16,1 0-5-16,-1 0 0 15,1 0 2-15,-7-1 3 16,-1 7-3-16,1 6 0 0,0 0 0 15,0 13 2-15,0-1-7 16,-1 6-3-16,1 0-23 16,0 12-9-16,-7-6-27 15,0 0-11-15,0 0-35 16</inkml:trace>
  <inkml:trace contextRef="#ctx0" brushRef="#br0" timeOffset="7162">393 0 212 0,'0'0'82'0,"0"0"-44"0,0 6-27 0,0-6 21 16,0 18-2-16,0-5 2 16,0 23-2-16,0-6 1 0,0 30-17 15,0-12 7-15,7 31 3 0,-7-13-4 16,7 25-1-16,0-13-7 15,0 19-2-15,-1-19-6 16,1 5-3-16,0-10-25 16,0-1-9-16,0-6-32 15,-1-17-11-15,1-7-31 16,0-12-43 0,-7-6 52-16</inkml:trace>
  <inkml:trace contextRef="#ctx0" brushRef="#br0" timeOffset="7365">441 982 228 0,'-7'-24'85'0,"7"24"-46"0,0 6 3 0,0-6 34 16,0 0-34-16,0 0-12 16,0 0-16-16,0 0-2 15,7 0-7-15,0 0-5 0,6 0-1 16,-6 0-26-16,7 0-11 15,-1 0-45-15,1 0-20 16,-1 0-11 0</inkml:trace>
  <inkml:trace contextRef="#ctx0" brushRef="#br0" timeOffset="7793">863 946 152 0,'-7'0'57'0,"7"0"-30"0,0 0-12 0,0 0 18 0,0 0-12 16,0 0-2-16,0 0-2 15,0 0 1-15,0 0-10 16,0 0 4-16,7 0 2 0,-7 0-7 16,6 0-4-16,1 0-2 15,0 0-1-15,0 0 0 16,6-12 0-16,1 12 0 15,-1-6 2-15,1 0-1 16,0-6 2-16,-8 0-2 16,1 0 2-16,-7 0 0 0,0-6 1 15,0 6 0-15,-13 0 2 16,6 0 6-16,-14 12 2 16,8 0-1-16,-21 18 2 15,7-6 5-15,-7 18 4 16,7-6 3-16,5 18 3 15,2-12-12-15,20 13-3 16,0-7-9-16,20-6-4 16,-5 0-1-16,12-6-1 15,0-6-31-15,7-6-14 16,-7-6-48-16,7-6-18 16,-7 0-15-1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5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43 148 0,'0'-37'55'0,"0"37"-30"0,0-12-32 0,0 12 10 0,0 6-27 15,0 0-12-15,0 7-19 16,0-7-6-16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36 200 0,'7'-30'77'0,"-7"30"-42"0,7-6-8 16,-7 6 27-16,0 6-30 16,0-6-10-16,0 18-4 15,0-6 3-15,7 24-7 16,0-6 1-16,6 37 0 0,-6-13 5 16,6 37 3-16,-6-12-2 15,7 11 2-15,-7-11-6 16,6-1-1-16,1-12-6 15,-1 7-4-15,-6-6-32 16,0-13-15-16,0-5-30 0,-1-31-13 16,1 0-13-1</inkml:trace>
  <inkml:trace contextRef="#ctx0" brushRef="#br0" timeOffset="201">75 834 244 0,'0'-6'90'0,"0"6"-48"0,7 0-1 0,-7 0 39 16,0 0-33-16,0 0-11 16,7 0-13-16,-1 0-6 15,1 0-9-15,0 0-3 0,7 0 1 16,-1 0-1-16,7 0 0 0,-6 0-56 16,6 6-25-16,-6 0-64 31,0 6-50-31,-1 0 76 0</inkml:trace>
  <inkml:trace contextRef="#ctx0" brushRef="#br0" timeOffset="611">367 894 164 0,'7'-6'63'0,"-7"6"-34"0,6 0-16 16,-6 0 17-16,7 0-4 0,-7 0-1 15,27 0-5-15,-6 0 0 16,6 0-11-16,0 0 3 16,0 0 2-16,0 0-1 0,0 0 0 15,-6 0-3-15,-1-6-1 16,0 0-5-16,1-6-1 16,-8 6 1-16,1-6 0 15,-7 0 2-15,-7-6 3 16,0 6 5-16,-7-1 3 15,0 1-11-15,-13 6-4 16,6 0 1-16,-20 12 0 16,0 0 5-16,0 13 5 15,7-7 4-15,0 12 4 16,7 0-11-16,6 6-3 16,7 0 1-16,28 7 3 15,-8-7-2-15,21-6 0 0,0-6-5 16,20 0-1-16,-6-6-14 15,13-12-8-15,-14 0-65 16,8-6-28-16,-15 0-39 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0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0 127 280 0,'7'-18'104'0,"-7"18"-56"0,7 0-38 0,-7 0 25 16,7 6-12-16,-1 0-4 15,8 6-2-15,0 0 2 16,6 12-11-16,0-6 2 0,7 12 3 15,1-6-5-15,-1 0-2 16,0 0 5-16,0-12 3 16,-7 1 10-16,1-19 5 15,-1-1-2-15,0-11-2 16,-6 0-13-16,-1-18-5 16,-6 6-1-16,0-6 1 0,0 0-12 15,0 5-6-15,-1 1-46 16,1 6-18-16,0 6-51 15,0 6-23-15,0 0 17 16</inkml:trace>
  <inkml:trace contextRef="#ctx0" brushRef="#br0" timeOffset="571">706 24 192 0,'7'-6'74'0,"-7"6"-40"0,6 0-7 0,-6 0 29 15,0 0 0-15,0 0 3 16,0 0-15-16,0 0-6 16,-6 0-22-16,-1 0-3 0,0 6 0 0,0 0-7 15,0 6-3 1,1 0-5-16,-1 6 1 0,0-6-1 16,0 6 0-16,1 1 4 15,-1 5 1-15,0-6-4 16,7 6 1-16,0-6 0 15,0 6 0-15,0-6-3 16,7 0 2-16,0 0-1 16,6-6 0-16,-6-6 4 15,13-6 3-15,-6 0 0 16,6-12 2-16,1 0-4 16,-1-6-2-16,-7 0-5 15,1 6 0-15,0 0 2 16,-1 0 1-16,-6 6-4 15,0 6-1-15,0 0 3 0,-1 12 3 16,1 0-4-16,0 12-1 16,0-6-18-16,-1 6-5 15,1-5-24-15,0-1-6 16,0 0-34-16,0-6-12 16,-1 0 7-1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0 206 108 0,'6'6'41'0,"-6"-6"-22"0,7 30-3 0,-7-24 18 16,7 7-9 0,-7-1-3-16,7 6 1 0,0-6 2 15,-1 0-13-15,1 0 13 0,-7-6 5 16,0 0 7-16,0-6 4 15,0 0-16-15,0-12-6 16,0 0-8-16,0-6 0 16,0 0-4-16,0-7-2 15,0 7-2-15,0-6 0 16,0 0 2-16,0 0 2 16,0 0 1-16,7 0 0 15,0 6-7-15,6-6-2 16,-6 5 0-16,7 1 2 15,-8 0 0-15,8 6 2 16,0 6 0-16,-1 6 1 16,1 0-16-16,-1 0-4 15,1 0-23-15,-1 12-8 16,1 0-35-16,0 6-12 0,-8 1-11 16</inkml:trace>
  <inkml:trace contextRef="#ctx0" brushRef="#br0" timeOffset="212">373 158 144 0,'7'12'55'0,"-7"-12"-30"0,0 36-29 0,0-30 8 16,0 12-59-16,0 0-23 16,0 1 32-16,0-1 17 15</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7.3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88 155 244 0,'-7'6'90'0,"7"-6"-48"0,-6 60-36 0,-1-48 20 16,7 7-8-16,0-1 0 16,7 18-2-16,-7 0 3 15,6 18-11-15,1-5 0 0,8 17-1 16,-9-12-3-16,1 12-1 16,0-5 1-16,7-7 0 15,-1-6-40-15,1-6-17 16,-7-5-51-1,-1-25-48-15,1 0 52 16</inkml:trace>
  <inkml:trace contextRef="#ctx0" brushRef="#br0" timeOffset="303">7 113 236 0,'-7'-24'90'0,"7"24"-48"0,0-18-34 15,0 18 21-15,0-6-11 16,0 0 0-16,13-6-9 16,1-1-1-16,13 1-4 15,-6 0 2-15,20 6 3 0,0 0-1 16,6 12 1-16,-6 0 3 16,0 12 5-16,-6-6 0 15,-8 13-1-15,0-7 0 0,-13 12 3 16,-8-6-5-16,-12 12 2 15,-1-6-7-15,-27 6-3 16,7-5-3-16,-1 5-3 16,1-6-32-16,6 0-16 15,1-6-58-15,6-6-22 16,1 0 5 0</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23 192 0,'0'-19'71'0,"0"19"-38"0,0-6-43 0,0 6 11 16,0 6-56-16,0-6-23 16,0 6 15-16,0 1 9 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5.0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0 268 0,'7'-13'101'0,"-7"13"-54"0,0 19-44 0,0-13 23 15,0 12-4-15,0 0 2 16,0 25-5-16,0-13-1 16,7 24-10-16,-1-4 4 0,1 35 3 15,0-13-3-15,0 38 1 16,-1-19-6-16,1 7-2 15,0-14 0-15,0 2 1 16,0-13-32-16,-1-7-12 16,1-10-43-16,0-14-18 15,0-6-28 1</inkml:trace>
  <inkml:trace contextRef="#ctx0" brushRef="#br0" timeOffset="216">0 960 340 0,'7'-6'126'0,"-7"6"-68"0,7 0-35 15,-7 0 35-15,0 0-21 16,0 0-4-16,7 0-17 16,-1 0-7-16,8 0-6 0,-7 0 0 15,6 0 2-15,1 0-20 0,6 12-9 16,-6-6-57-16,6 6-24 15,-6-6-56 1</inkml:trace>
  <inkml:trace contextRef="#ctx0" brushRef="#br0" timeOffset="658">333 942 184 0,'0'6'71'0,"0"-6"-38"0,6-6-19 0,-6 6 22 16,0 6-9-16,0-6-1 16,7 12-4-16,0-6 1 15,13-6-13-15,-6 0 5 0,13 6 3 0,-7 0-6 16,8 0-2-16,-1 0-3 16,7-12-2-16,-7 0-1 15,0-6 2-15,0 6-1 16,-7-12 0-16,1 6-1 15,-8-6 2-15,1 5-1 16,-7-11 0-16,-7 6-3 16,-7-6 1-16,0 6 2 15,-7-1 2-15,1 6-3 16,-14 13-3-16,6 0 0 16,-12 20-1-16,5-8 6 15,1 24 4-15,7-6-1 16,6 7 2-16,1-7 3 0,20 12 1 15,-7-4-4-15,27-2 1 16,-7-6-5-16,14 0-2 16,0-5 0-16,13-7-1 15,-6 0-18-15,13-6-7 16,-13 1-59-16,7-13-22 16,-8 0-54-1</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4.1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18 288 0,'7'0'107'0,"-7"0"-58"0,7 6-40 0,-7 0 25 0,7 12-17 15,-1-5-2-15,8 17 2 16,0-5 1-16,6 11-9 16,-6-5 1-16,6 5 1 0,0-6-2 15,1-5 2-15,-8-1 11 16,1-11 6-16,-1-1 10 16,-6-24 6-16,0-1-22 15,0-23-7-15,-1 5-8 0,1-5-2 16,0 0-12-16,0-1-3 15,-7 6-30-15,7 7-12 16,-7-1-37-16,6 7-16 16,1 6-21-1,0 6-43-15,0 0 60 16</inkml:trace>
  <inkml:trace contextRef="#ctx0" brushRef="#br0" timeOffset="540">543 116 148 0,'7'-6'55'0,"-7"6"-30"0,7-6-3 16,-7 6 23-16,0 0 3 15,0 0 6-15,0-7-5 16,0 7-1-16,0-6-26 16,0 6 5-16,-7-6 1 0,0 0 2 15,0 6 2-15,0 0-11 16,-6 0-5-16,-1 0-5 16,1 12-2-16,-1 1-8 15,1 5-2-15,-1 0 0 16,7 13 0-16,1-7 1 0,6 6 0 15,0-6-3-15,0 1 0 16,0-7-1-16,6 1 0 16,1-7 3-16,7 0 0 15,-1-6 1-15,1-6 2 16,-1 0-6-16,8-12-1 16,-8 0-3-16,8 0 0 15,-1-1 2-15,-6 7 4 16,-1 0-4-16,-6 6 2 15,0 0 0-15,6 12 2 16,-6-6 1-16,0 7 3 16,0-1-3-16,-1 6-2 15,1 0-25-15,0 1-9 16,0-1-30-16,6-6-10 0,-6 0-30 16,7-12-38-1,-1 0 51-15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27 249 180 0,'-7'12'68'0,"7"-12"-36"0,7 18-24 0,-7-12 16 16,7 13 1-16,-7-7 4 15,0 1 5-15,0-1 1 16,0 0-19-16,0 0 17 0,0 0 7 16,0-6 4-16,-7-6 3 15,0 0-22-15,1-6-7 16,6 0-9-16,-7-18-1 15,7 6-1-15,-7-19 1 16,7 6-4-16,0-11-1 16,0 6 3-16,0 0 1 0,0 5-1 15,7 0-1-15,0 7-6 16,-1 6-1-16,1 0 1 16,0 6 0-16,0 0-4 15,6 12-1-15,-6 0-15 16,7 6-6-16,-1-6-28 15,1 12-10-15,-1 0-39 16,1 6-14-16,0 0 1 16</inkml:trace>
  <inkml:trace contextRef="#ctx0" brushRef="#br0" timeOffset="371">332 91 196 0,'7'-6'74'0,"-7"6"-40"0,0 0-5 0,0 0 30 0,0 6-10 15,0 1-4-15,0 5-17 16,0-6-5-16,7 13-13 16,-7-7-2-16,0 18-1 0,0-6-1 15,0 6-1-15,0 0-34 16,0 1-15-16,0-7-73 15,0-5-63 1,0-1 62-16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2.4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59 160 288 0,'-13'6'107'0,"13"-6"-58"0,-7 6-37 0,7-6 26 0,0 12-18 16,0 0-6-1,0 24 5-15,0-6 4 0,7 25-12 16,0-13-1-16,6 24-3 0,-6-10 1 16,6 10 0-16,1-6-4 15,0 1-1-15,-7-7-41 16,0-6-19-16,0-6-44 16,0-18-19-16,0 0 4 15</inkml:trace>
  <inkml:trace contextRef="#ctx0" brushRef="#br0" timeOffset="291">59 256 220 0,'-20'-72'85'0,"20"72"-46"0,-20-42-8 0,13 36 29 16,0-6-15-16,0 6-3 16,7-12-19-16,0 0-4 15,7-1-11-15,-7 1-1 0,20 6 0 16,-6 0-1-16,20 0-1 15,-7 6-3-15,28 6 1 16,-7 0 2-16,6 6 2 16,-6-6 1-16,0 18 2 15,-7-6 10-15,-7 19 7 16,-7-7-1-16,-20 12 2 16,-1-6-14-16,-26 6-5 15,0-6-2-15,-14-6 0 16,7 1-36-16,-1 5-18 15,7-6-49-15,1-6-22 16,6-6-45-16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2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0 268 0,'0'0'101'0,"0"0"-54"0,0 0-33 16,0 0 26-16,0 6-13 15,0 0-1-15,0 6 5 16,0 0 2-16,0 12-17 16,0-5 8-16,0 11 4 0,0-6-4 15,0 0-2-15,0 0-10 16,0 0-5-16,0-6-2 0,0-6 1 15,0 0 1-15,0-6 3 16,0 0-3-16,0-12 1 16,0 0-5-16,7-12-2 15,-7 0-3-15,7-12 1 16,-1 6 1-16,1-6 0 16,0 6-3-16,0 0 2 15,-1 5-6-15,8 1 0 16,-7 6 1-16,13 12 1 15,-6 0 5-15,13 24 4 16,-7 1-1-16,7 5 0 16,-6 0-1-16,13 6 1 15,-7-6-15-15,7 6-5 16,-7-5-37-16,-7-1-18 16,1-6-53-16,-8-6-23 15,1-6 21-15</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67 168 0,'13'-12'66'0,"-13"12"-36"0,28-13 7 0,-28 13 28 16,6-6-6-16,-6 6-2 15,7-6-10-15,-1 0-3 16,1 0-24-16,-7 0 6 0,0 0 4 16,0 0-1-16,0 6 1 15,0 0-11-15,-7 6-1 16,1-6-9-16,-7 18-1 16,-1 0-4-16,0 13-3 15,1-6 2-15,-1 5 2 16,7-5-4-16,7-1-3 0,0-6-2 15,14 0 3-15,-7 0 2 16,13-5 2-16,-6-1-1 16,6-6-2-16,-7 0-2 15,0 0-1-15,1 0-40 16,-1-6-19-16,1 0-45 16,0-6-21-16,-8 0-24 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37 208 0,'13'-12'79'0,"-13"12"-42"0,7-12-10 0,-7 12 29 16,0 0 0-16,0 0 1 16,7-6-5-16,-1-1 0 15,-12 7-29-15,-1 0 2 0,-7 0 0 16,8 0-5-16,-8 7-1 0,0-1-16 15,1 12-4-15,-2-6-2 16,2 6 1-16,-1 0 1 16,7 7 1-16,7-7-5 15,7 12-1-15,0-6 3 16,7-12 1-16,-1-6 4 16,22 0 3-16,-8 1 2 15,-7-14 3-15,2 1-3 16,-9-12-2-16,1 6-5 15,-7-12-2-15,0 6-28 16,-7 0-12-16,0-1-30 0,0 7-12 16,0 6-39-1,-7 0-59-15,7 0 56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6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0 260 0,'-7'0'96'0,"7"0"-52"0,0 12-38 15,0-5 20-15,0 5-8 16,0 0 0-16,7 7 5 15,0-6 5-15,6 5-15 16,1 1 6-16,6 6 2 0,1-6 6 16,6 1 4-16,0-8-2 15,1-12 2-15,-8 0-8 0,1-12-4 16,-1 4-3-16,-6-10 0 16,-1-1-6-16,-6-6-2 15,0 6-37-15,0 0-16 16,-1 7-43-16,1-1-20 15,-7 1-59 1,7 6-27-16,0 0 101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9.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0 223 184 0,'0'0'71'0,"0"0"-38"0,0 6-6 0,0-6 27 0,7 12-19 16,0-6-5-16,7 6 4 16,-8 0 2-16,8 6-18 15,-1 0 9-15,1 7 4 0,0-6 3 16,-1-7 2-16,-6-6 3 16,0-6 0-16,0 0-13 15,-7-12-5-15,0 0-10 16,0-26-3-16,0 8 0 15,0-12 0-15,0 6 4 16,0 0 5-16,0 5-7 16,6 1-3-16,1 6-7 15,0 6-2-15,0-6-2 16,13 12 0-16,1 0 0 16,7 6 3-16,-8 0-16 0,7 6-5 15,0 0-31-15,0 12-11 16,-6-6-31-16,-1 6-12 15,0 0-16 1,1 6-43-16,-1-6 53 16</inkml:trace>
  <inkml:trace contextRef="#ctx0" brushRef="#br0" timeOffset="465">681 138 168 0,'13'-12'66'0,"-13"12"-36"0,7-6 9 0,-7 6 30 16,0 0-2-16,0 0 2 0,0-6-10 16,0 0-4-16,0 0-30 15,0 0 9-15,0 0 4 0,0 0-12 16,-7 0-4-16,1 0-9 16,-8 6-3-16,7 0-6 15,-6 6-3-15,6 0 2 16,-7 6 0-16,8 0-4 15,-8 12-1-15,7-5 1 16,7 5 0-16,0-6 1 16,0 6 0-16,0-6 0 15,7 12 0-15,0-6 0 16,6 1 0-16,1-7 4 16,6-12 2-16,-6 1 2 0,6-14 2 15,-6 1-12-15,-1-12-3 16,1 5-5-16,-7-5-1 15,-1 6 3-15,1 0 5 16,0 6-7-16,0 6-1 16,0 0 4-16,-7 12 3 15,0 0-8-15,0 12-2 16,0-5-20-16,0 12-5 16,0-7-22-16,6 0-9 15,1-6-33-15,7-6-12 16,-1 0 1-1</inkml:trace>
  <inkml:trace contextRef="#ctx0" brushRef="#br0" timeOffset="1110">1361 145 160 0,'14'-19'63'0,"-14"19"-34"0,0-12 1 0,0 12 28 16,0 0 2-16,0 0 3 15,0 0-12-15,0 0-7 16,-7-6-24-16,0 6 1 0,-6 0 2 15,6 0-3-15,-7 6-2 16,0 0-4-16,-7 6 1 16,8 1-2-16,-8 5 2 15,8 0-2-15,-1 0 2 16,1 0-8-16,6 0-4 16,7-6-5-16,7 6 1 15,0-6 3-15,6 6 3 16,1-6 0-16,-1-5 2 15,1-1-4-15,-1-6 0 16,1 0 5-16,1 0 3 16,-2 0-6-16,-6-6-3 15,0-1-1-15,-1 1 1 0,1 0-1 16,-7 6-1-16,0 0-4 16,7 6-2-16,0 0 0 15,6 19 4-15,1-6 1 16,6 17 1-1,-6-6 2-15,6 12 1 0,-6-6 5 16,-1 13 3-16,1-13 5 16,-14 18 4-16,0-6-1 15,-20 13 0-15,-1-13-4 16,-40 12 1-16,7-6-7 16,-49-4-3-16,22-8-14 15,-7 6-8-15,13-6-24 16,-7 7-12-16,14-13-57 0,7 0-25 15,6-6-59 1</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5.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 97 156 0,'20'-30'57'0,"-26"18"-30"0,19-1 10 16,-13 13 30-16,0 0 4 15,0 0 5-15,0 0-22 0,0 0-8 16,0 0-27-16,0 0 2 15,0 13 0-15,0-7-5 0,0 6 1 16,0 0 1-16,7 30 1 16,-7-5-4-16,0 35 1 15,0-5 0-15,7 11-1 16,-7-11-7-16,8 18-3 16,-2-13-3-16,1 1 1 15,-7-12-2-15,7-1 2 16,0-12-2-16,-7 7 2 15,0-7-13-15,0 1-3 16,0-13-34-16,0-5-14 16,0-1-26-16,0-12-8 15,0-6-20-15,0-24-7 16</inkml:trace>
  <inkml:trace contextRef="#ctx0" brushRef="#br0" timeOffset="404">6 146 280 0,'-6'-6'107'0,"6"6"-58"0,0 6-15 0,0-6 34 16,6 6-18-16,1-6-3 16,0 0-17-16,0 0-4 15,6 6-15-15,1 0 7 0,6 0 4 16,-6 0-2-16,14-12 0 16,-1 0-9-16,14-6-4 15,-1 0-4-15,23-7 0 16,-9 7 0-16,-7-6 1 15,-6 0 0-15,7 0 2 16,-14 5-12-16,0 1-3 16,-7 0-31-16,1 6-14 15,-8 0-34-15,1 0-12 16,-7 6-24-16,-7 6-8 16,-1-6 23-1</inkml:trace>
  <inkml:trace contextRef="#ctx0" brushRef="#br0" timeOffset="728">231 690 260 0,'-7'31'96'0,"7"-31"-52"0,-20 12-12 0,13-6 35 16,7 0-15-16,0-6-3 16,0 0-8-16,0 0-2 15,7 0-21-15,0 0 5 0,13-6 4 16,-6 0-15-16,13-6-4 16,1 0-1-16,20-13 2 15,-8 7-6-15,1-7-2 16,1 7-45-16,-8 0-18 15,-7 0-33-15,7 6-11 16,-7 0-14 0</inkml:trace>
  <inkml:trace contextRef="#ctx0" brushRef="#br0" timeOffset="1022">252 1023 264 0,'-14'6'99'0,"14"-6"-54"0,-14 37-6 0,8-31 37 0,6-6-28 16,0 0-9-16,0 0-7 15,0 0 2-15,6 0-19 16,1 0 9-16,14 0 4 0,-1 0-13 0,15-6-3 15,-8 0-4-15,21 0 0 16,-8-1-9-16,22-5-4 16,-14 0-41-16,6 0-18 15,-5 0-40-15,-2 6-17 16,-6 0-32 0</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1.2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0 139 248 0,'7'-12'93'0,"-7"12"-50"0,7 6-19 0,-7-6 27 16,6 6-15-16,1 0-4 15,0-6-16-15,0 0-5 16,6 0-7-16,1 0-1 0,6 0 1 16,-6 0 0-16,13 0 2 15,-7 0 1-15,1 0 1 16,-1 0 2-16,0 0 4 16,1 0-4-16,-1-6 2 15,-6 0-7-15,-1-12-1 16,1 5 0-16,-8-5 2 15,1 0-1-15,-14 0 2 16,7 0 5-16,-13 6 4 16,-1 0-2-16,-13 6 2 15,7 6-3-15,-21 12 2 16,7 0 1-16,-7 18-1 16,14 0-1-16,7 19-1 0,0-6-1 15,26 11 0-15,-6-6-2 16,21 0-1-16,-8-4-5 15,28-14-1-15,-14-6 1 16,14-6 0-16,-7-6-29 16,7-12-10-16,-8 0-87 15,-5-24-37-15,-8 6-28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0 142 212 0,'13'0'82'0,"-13"0"-44"0,14 0-18 15,-14 0 27-15,7 0-14 16,0 0-4-16,6 0-5 16,1 0-1-16,-1 0-13 15,1 0 3-15,-1 0 1 0,1 0-1 16,0 0 0-16,-1 0-3 15,1-12-1-15,-1 6-1 16,1 0 2-16,-1 0-3 0,-6-12 1 16,0 0-5-16,-7 0-2 15,0 0 2-15,-7-1 2 16,0 7-2-16,-13 6-2 16,7 0-3-16,-15 12 1 15,8 0 3-15,-7 12 1 16,7-5 1-16,-1 17 2 15,1-6 6-15,6 12 4 16,1 6-6-16,13 6-3 16,0-11-4-16,13-1 0 15,1-6-2-15,13 6 2 16,-7-6-7-16,7-6-1 16,1 1-36-16,-1-19-13 15,0 0-32-15,0-18-11 0,-7 6-38 31,1-13-22-31,-1 7 80 0</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3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 18 196 0,'6'-18'74'0,"-6"18"-40"0,7 0 15 15,-7 0 39-15,-7 6-14 0,7-6-3 16,-6 0-37-16,-1 0-13 16,-7 12-13-16,1 0-4 15,-1 12 2-15,0 0-1 0,1 0 0 16,-1 0-6-16,8 6 1 16,-1-6-2-16,14 6 0 15,-1 0-3-15,15 6 1 16,-8-6 4-16,21 0 2 15,-7-5 0-15,8-1-2 16,-8 0 1-16,1-6 1 16,-8 0 23-16,-13 0 13 15,-1 0-10-15,-26 18-6 16,7-7-16-16,-15 2-3 16,8-7-34-16,-7 0-14 15,-1-6-35-15,1 6-14 16,6-6-41-1,8-6-52-15,-1-6 63 0</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4.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18 212 0,'27'-12'82'0,"-27"12"-44"0,7-6 6 0,-7 6 36 16,0 0-6-16,0 0-1 15,-7 6-26-15,0 0-11 16,-13 6-21-16,6 0 1 0,-13 6 4 0,7 0-7 15,-15 12 0-15,8-5-1 16,-1 5 2-16,1 0-7 16,7 6-4-16,6-11-9 15,14 5-1-15,0-6 3 16,28 7 2-16,-8-7-1 16,14 0 2-16,-7 0 1 15,8 12 0-15,-8-6 11 16,-7 0 5-16,1 1 9 15,-21 17 7-15,0-6-13 16,-27 12-3-16,-1-5-10 16,-20 0-4-16,7-7-37 15,-20 0-14-15,7-6-98 0,-8 7-43 16,8-7 6 0</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7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0 288 0,'0'-12'107'0,"0"12"-58"0,0 6-51 0,0 0 22 16,0 12-10-16,0-6 2 15,0 24 2-15,0 1 1 16,7 36-8-16,0-7 2 0,6 38 2 15,-6-20 2-15,0 20 5 16,1-20-8-16,5 7-3 16,-6-12-4-16,7 12 0 15,-1-12-35-15,-6 5-13 16,0-17-29-16,0-12-11 16,-1-7-20-1,-6-18-25-15,0-6 57 16</inkml:trace>
  <inkml:trace contextRef="#ctx0" brushRef="#br0" timeOffset="191">13 1139 244 0,'-13'-18'90'0,"13"18"-48"0,0-6 4 16,0 6 39-16,0 0-19 15,0 0-8-15,7 0-22 16,-1 0-11-16,8-6-14 16,-7 0-5-16,13 0-2 0,-5 0 0 15,5 0 2-15,0 0-27 16,1 6-13-16,-1 0-41 15,0 0-17-15,2 0-44 16,-2 0-43 0,-6 0 69-16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2.2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75 108 252 0,'-7'-42'93'0,"7"42"-50"0,7-42-2 0,-7 30 39 15,0 6-29-15,0 0-10 16,0 6-21-16,7 12-6 15,-1 12-8-15,-6 0 9 0,7 24 7 16,0-5 0-16,0 47 1 16,0-12-1-16,-1 49 1 15,1-18-11-15,7 17-4 16,-8-17-3-16,8 17-1 16,-7-17-2-16,6 6 1 15,-6-13-22-15,7-11-7 0,-7-19-38 16,-1-12-16-16,1-12-18 15,0-11-4-15,0-7-13 16,-1-18-30 0,1-6 55-16</inkml:trace>
  <inkml:trace contextRef="#ctx0" brushRef="#br0" timeOffset="263">21 1218 188 0,'-21'-12'71'0,"21"12"-38"0,0-6 3 0,0 6 30 16,0 0-7-16,0 0-2 15,7 6 5-15,0-6 5 16,13 6-36-16,-6 0 9 0,6-6 5 16,0 0-21-16,8 0-7 15,-8 0-9-15,14-6-1 16,-7 0-2-16,14-6 0 15,-7 6-43-15,0-6-19 16,-7 0-59-16,13 6-25 16,-13 0-24-1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6.6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78 132 0,'-14'-24'49'0,"14"24"-26"0,0-12 8 0,0 12 26 0,-7 0-15 16,1 0-4-16,6 12-20 15,0 0-6-15,6 24-8 16,1-6 4-16,20 19 2 0,-6-7-5 16,12 6-1-16,-5-6 0 15,6-12 0-15,-7-5 15 16,0-25 10-16,0 0-2 16,0-31 1-16,-7 7-2 15,1-18-1-15,-8 6-10 16,-6-6-2-16,0 6-7 0,0-1-2 15,0 7-26 1,-1 6-13-16,1 0-42 0,0 6-16 16,0 6-11-1,-1 6-34-15,1 0 43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0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224 18 180 0,'0'-12'68'0,"0"12"-36"0,0-6 2 0,0 6 31 0,-6 0-20 15,-1 0-5-15,-20 12-13 16,6 0-5-16,-6 18-12 15,0-5-2-15,0 12-1 0,0-7 1 16,6 6 2-16,1-6-10 16,13 6-2-16,0-4-1 15,14-8-2-15,0 0 1 16,20-6 3-16,-6-6 2 16,6 6 2-16,-7 0-1 15,0 0-2-15,1-6 3 0,-15 19 2 16,1-6 7-16,-27 11 4 15,0-6-8-15,-8 6-2 16,8-5-35-16,0-7-13 16,-1 0-50-16,8-5-18 15,-1-7-9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4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72 0,'20'12'27'0,"-20"-12"-14"0,21-6 2 0,-21 6 13 0,7 0-13 16,-1 0-3-16,15 6-2 16,-8 0 1-16,8 0 3 15,-8-6 2-15,8 0 2 16,-8 0 1-16,1-6-10 15,-1 0 8-15,1-12 3 0,-1 6-6 16,1-12-3-16,0 6 0 16,-8-6 3-16,1 0-2 15,-7 0 3-15,0 6 5 16,-13 6 4-16,6-1-8 16,-7 13-4-16,1 0-3 15,-1 25 1-15,1-7 1 16,6 12 1-16,0 0-9 15,7 0-3-15,0 0-1 0,14 0 2 16,-8-5 2-16,21-13 1 16,1 0-11-16,26-18-5 15,-13 0-45-15,26-12-20 16,-12-1-44 0</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48 192 0,'-13'-30'71'0,"13"30"-38"16,-7-18-6-16,7 18 29 0,0 0-27 16,0 0-10-16,0 6-6 15,0-6 1-15,7 30-8 16,-1 24 10-16,1 0 4 0,0-5 1 15,7 47 2-15,-8-18-9 16,8 31-1-16,-7-13-5 16,13 13 0-16,-6-19-5 15,-1 31 0-15,1-18-1 16,-1-1-2-16,1-17-32 16,0-1-16-16,-1-18-38 0,1-5-16 15,-1-7-14 1,1-30-3-16,-1 0 65 15</inkml:trace>
  <inkml:trace contextRef="#ctx0" brushRef="#br0" timeOffset="481">40 1127 220 0,'-27'-6'85'0,"27"6"-46"0,-13 0-21 0,6 0 25 16,7 0-24-16,0 0-10 15,7 0 0-15,0 0 3 16,13-6-6-16,0 0-1 0,21 0-1 16,-7 0-2-16,34 6-2 15,-21 0 1-15,21 0-1 16,-7 0-14-16,7 0-5 0,-7 0-6 16,0 0-2-16,-13 0 8 15,-1 0 6-15,-6 0 6 16,-7 0 4-16,-7 0 13 15,-7-6 6-15,1 0 14 16,-8 0 6-16,1 0-6 16,-8 6-1-16,-6 0-10 15,-6 6-4-15,-1 0-8 16,-13 12-5-16,6 0 1 16,-6 12 2-16,6-6-7 15,7 13 0-15,0-7-2 0,14 0 2 16,0-6-1-16,7-18 1 15,-1 0 6-15,8-18 2 16,-1 6 0-16,0-12-1 16,-6 6 3-16,-1-6 5 15,-6 6-5-15,0 0 0 16,0 0-28-16,-1 0-14 16,1 0-67-16,0-1-27 15,0 7 9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0.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0 208 140 0,'7'0'52'0,"-7"0"-28"0,0 0-8 16,0 0 18-16,0 6-9 16,0-6-5-16,7 6 2 15,0-6 0-15,6 6-11 16,1 1 2-16,6-1 1 0,-6 0 1 15,6-12 1-15,7 6 3 16,-6-13 2-16,-8 7-7 16,8-18-1-16,-1 6-5 15,0-6-3-15,-6 0 2 16,-7 0 2-16,-1 0 5 0,-12 0 1 16,6 6 0-16,-14-1 1 15,1 7-6-15,-8 6-2 16,1 6 0-16,-7 24 2 15,6-5 8-15,-6 17 3 16,7 0-6-16,6 12-4 16,1-6-6-16,13 7-2 15,0-7 1-15,13 6 0 16,1-12 0-16,20-6 0 16,-14-5-9-16,28-13-4 15,-8-6-64-15,15-12-26 16,-8 0-71-1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8.7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111 246 244 0,'-14'-18'90'0,"14"18"-48"0,-7-18-3 0,1 18 35 15,-1 0-25-15,0 0-10 16,7 18-21-16,0 0-7 16,0 19-7-16,0-7 10 0,0 30 8 15,0-12-5-15,7 31 1 16,0-13-11-16,-7 18-2 16,0-11-1-16,6-1 2 15,-6-11-32-15,7 0-14 16,-7-7-57-16,7-18-26 15,0-6-23-15</inkml:trace>
  <inkml:trace contextRef="#ctx0" brushRef="#br0" timeOffset="315">56 349 212 0,'-27'-78'82'0,"27"78"-44"0,-20-49 4 15,13 43 34-15,7-12-23 16,0 0-7-16,0-6-19 0,0 0-5 15,7-6-13 1,0 6-3-16,20-1 0 0,-7 7-1 0,21 0 0 16,-7 6 1-1,34 12 3-15,-7 0-2 0,14 18 1 16,-14 6 4-16,0 7 2 16,-6-7 6-16,-15 12 4 15,-6-6 3-15,-27 6 1 16,0-6-7-16,-27 7 0 15,-1-1-10-15,-26 6-2 16,6-6-10-16,-13 0-4 16,6-6-44-16,1 1-19 15,6-7-57-15,13 6-23 16,1-6-14 0</inkml:trace>
  <inkml:trace contextRef="#ctx0" brushRef="#br0" timeOffset="900">913 626 164 0,'21'-6'63'0,"-21"6"-34"0,0-6 8 0,0 6 28 15,0 0 1-15,0 0 2 16,0-6-9-16,0 6-1 16,-7 0-33-16,7 0 1 0,-7 0-1 15,0 0-7-15,-6 0-3 16,6 0-4-16,-7 6-2 15,1 0-8-15,-8 12 0 16,8-6-1-16,-9 13 0 16,2-7-5-16,7 6 1 15,-1 0 2-15,7 6 1 16,0-6-2-16,7 6 2 16,0-5-1-16,14 0 0 15,-7-7 2-15,13-6 0 16,-6-6 4-16,6-12 2 15,-5 0-2-15,-2-6-3 0,1 0 0 16,-1-7-1-16,-6 0-3 16,0 7 2-1,0 0-6-15,-1 6-3 16,1 0 6-16,0 18 1 0,0 0 3 16,0 13 0-16,-1 0-14 15,1 5-5-15,-7-6-28 16,7 0-12-16,-7-6-27 15,7-6-8-15,-1 0-23 16,1 0-22 0,0 0 60-16</inkml:trace>
  <inkml:trace contextRef="#ctx0" brushRef="#br0" timeOffset="1651">1354 644 148 0,'35'-12'55'0,"-35"12"-30"0,7-12 8 0,-7 12 28 15,0 0 9-15,0 0 5 16,0-6-13-16,0 0-5 0,0 0-32 15,0 0 0-15,0 0 3 0,0 6-5 16,-7 0-1-16,-1 0-6 16,-5 0-2-16,-1 0-4 15,-6 6 1-15,6 0-6 16,1 6-3-16,-1 0-1 16,1 0-1-16,-1 0 2 15,0 7 3-15,1-7-7 16,6 12 0-16,0-6-2 15,7 6 2-15,0 0-1 16,7 0-1-16,0-6 3 16,13-6 0-16,1-6 3 15,-1 0 3-15,0 1 0 16,1-14 0-16,-8 1-1 0,1-6 2 16,-1 0-3-16,2 0 0 15,-2 0 1-15,-6 0 0 16,0 6 0-16,0 0 0 15,-7 0-2-15,0 0 1 16,0 0-2-16,0 0 2 16,0 0-2-16,0 0-1 15,0 6-2-15,0 0 1 16,0 0-6-16,7 12 0 16,-1 0 1-16,21 18 3 15,-6 0 0-15,13 19-1 16,-7-6 3-16,0 5 2 15,0-6 2-15,-6 6 3 16,-1-5 3-16,-7-1 5 0,-6-6 3 16,-27 6 2-16,6-6-10 15,-40 7-3-15,7-7 0 16,-28 6 1-16,14-6-3 16,-15 0-1-16,15-6-6 15,-13 13-2-15,12-13-31 16,1 0-12-16,14-6-46 15,6 6-19-15,7-6-23 16,14 1-8-16,6-7 24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1.8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340 125 224 0,'61'-44'85'0,"-61"44"-46"0,7-24 1 0,-7 24 35 16,0-6-3-16,0 0 0 15,-14-6-18-15,1 0-9 16,-8 0-25-16,8 6 1 0,-21 6 2 16,7 0-10-16,-14 18-2 15,7-6-7-15,-6 18-3 16,6 2-3-16,-6 22 1 16,6-6-1-16,7 31-2 15,6-12-2-15,15 17 1 16,-1-10 1-16,27-2 2 15,-6-11 3-15,26-25 2 16,-6-5 3-16,27-37 1 16,-14-1-1-16,0-23 1 15,-6 6 0-15,-7-31 1 16,-7 13-2-16,-7-13 1 0,-6 6-6 16,-14 1-1-16,0 6-27 15,-14 0-11-15,8 4-41 16,-1 14-17-16,0 0-48 15,14 24-20-15,-7 0 44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2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0 151 200 0,'27'12'77'0,"-27"-12"-42"0,7 6-30 0,-7 0 19 16,0 0-4-16,0 0 0 15,7 1 3-15,0-7 0 16,6 6-12-16,1 0 2 0,0-6 3 15,-1 0-2-15,1-6 2 16,-1 6-5-16,1-13 1 16,-1 7-3-16,-6-12 0 15,0 0-1-15,0-6 0 16,0 6 2-16,-7-6 4 16,0 6 1-16,-7 0 0 15,7 0-5-15,-14 6-2 0,7 0 0 16,-6 12 0-16,-1 0-2 15,1 18 1-15,-1-6 0 16,1 6 1-16,-1 0 0 16,0 12 0-16,1-6 2 15,6 12 1-15,0-6-5 16,0 7-2-16,7-7-2 16,0 6 1-16,0-6-7 15,7-6 1-15,0-6-39 16,7-6-14-16,-1 0-29 15,1-5-12-15,-1-1-23 16</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39 156 0,'0'0'60'0,"0"0"-32"0,0-18 11 0,0 18 30 16,-7-6-7-16,0 0-1 0,1 0-17 15,-1 0-5-15,-14 12-22 16,8-6-1-16,-8 12 0 0,1 0 1 15,0 12-1-15,-1 0 3 16,8 14 2-16,-1-8-7 16,8 6-1-16,-1-6-5 15,14 6-3-15,-1-6-2 16,15 2 0-16,-1-2 0 16,7-6 1-16,-7-6-5 15,1-6-1-15,-1-6-37 16,7-12-16-16,-6 0-38 15,-1-12-15-15,0 0-39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38 208 0,'0'-24'79'0,"0"24"-42"0,0-12-10 0,0 12 27 16,0 0-22-16,0 0-7 15,0 24-2-15,0 0 1 16,0 36-12-16,0-16 6 0,7 28 3 16,0-12-3-16,6 37 0 15,-6-18-4-15,7 24 1 0,-1-19-8 16,2 7-2-16,-2-12-1 15,-6 5 0-15,0-11-35 16,0-7-17-16,-1-11-35 16,1-6-13-16,-7-13-13 15,0-30-27 1,0 0 53-16</inkml:trace>
  <inkml:trace contextRef="#ctx0" brushRef="#br0" timeOffset="160">20 1018 268 0,'-14'-24'101'0,"14"24"-54"0,-6 0 0 15,6 0 41-15,0 0-31 0,0 0-9 16,6 0-14-16,1 0-2 16,20 0-18-16,-6 0-6 15,20-6-1-15,-7 0-9 0,14-6 0 16,-8 0-57-16,9-6-23 16,-8 5-107-1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3.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66 272 0,'6'-48'101'0,"-6"48"-54"0,7-18-17 0,-7 18 31 15,0 6-14-15,0 0-2 16,0-6-22-16,0 0-9 15,0 18-8-15,0 0 2 0,0 24 4 16,0-6 3-16,0 31 0 16,0-19-1-16,0 18 1 15,0-12-2-15,0 19 2 16,0-13-6-16,0 12-1 16,0-11-6-16,0-1-2 15,0-12 2-15,0 0 1 16,0-6 1-16,0 0 0 15,0-6-2-15,0 0 1 16,0-6-2-16,0-5 2 16,0-1 0-16,0-6 3 15,0 0-1-15,0-6 0 16,0-6-3-16,0 0 1 0,0 0 0 16,0 0 1-1,0 0 0-15,0 0 2 0,0-6-1 16,0 6 2-16,0-6-4 15,0 0-2-15,0 0 2 16,0-6 2-16,0 0-2 16,-7-12 0-16,1 6 1 15,6-6 0-15,0 6-5 16,-7-6-1-16,7 0-2 16,0-7 0-16,0 7 5 15,0-6 1-15,0 6-3 16,0-6-1-16,0 6 1 15,0-6 0-15,0 6-2 0,0 0 2 16,0 1-1-16,7-2 0 16,-1 7-3-16,1 6-1 15,0 0-2-15,6 6 2 16,-6 0-1-16,13 6 2 16,-7 0 3-16,8 6 3 15,-1 1 0-15,0 5-1 16,1-7 1-16,-8 7-1 15,0 0 0-15,-6 0 2 16,-1 0 3-16,-6 6 4 16,0 0 0-16,-13 0 0 15,7 1-5-15,-14-1-1 16,-1-6 1-16,1 0 0 16,6-6-2-16,-6 0 1 0,0 0-9 15,0 0-3-15,7-6-37 16,-1 0-17-16,1-6-59 15,6 6-24-15,0 0-22 16,7-6-9 0,0 0 94-16</inkml:trace>
  <inkml:trace contextRef="#ctx0" brushRef="#br0" timeOffset="511">553 891 236 0,'-6'-6'88'0,"6"6"-48"0,0 6-36 0,0 0 19 0,0 6 2 16,0 0 7-16,13 18 0 15,1 0 1-15,6 19-18 16,-7-7 13-16,7 12 6 0,-7-12 4 16,1 7 4-16,0-7 3 15,-8 6 2-15,-6-12-8 16,-20 7-1-16,6-7-11 16,-32 0-2-16,5-6-12 15,-13 0-5-15,8-6-3 16,-9-6 1-16,8 0-8 15,0 1 0-15,7-7-24 16,-1-6-8-16,8 0-69 0,-1-12-28 16,7 0-75-1</inkml:trace>
  <inkml:trace contextRef="#ctx0" brushRef="#br0" timeOffset="729">425 494 364 0,'0'-12'137'0,"0"12"-74"0,0 0-82 0,0 0 18 0,7 0-61 16,0 0-24-16,0 6-47 15,0 0-16-15</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8.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91 204 0,'6'-12'77'0,"-6"12"-42"0,0-24-4 16,0 24 32-16,0-6-7 16,0 0 2-16,-6-6-6 15,-1 0 0-15,0 0-29 16,0 6 0-16,-6 6 1 0,6 0-11 16,-8 12-4-16,2-6-11 15,-1 18-3-15,7-6-1 16,1 18 2-16,6-6-3 0,6 6 2 15,1-6-2-15,14 1 0 16,0-7 6-16,6 0 5 16,0-12 2-16,0-12 4 15,-5 0 6-15,-2-12 2 16,-6-6-3-16,-8 0-1 16,1 0-26-16,-7 0-9 15,0-1-43-15,-7 1-16 16,1 0-52-16,-1 6-18 15,0 0 28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7.5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61 184 0,'7'-55'68'0,"-7"55"-36"0,-7-18-7 0,7 18 27 16,-8 12-24-16,8-6-7 15,0 31-10-15,0-7-2 16,-7 30-5-16,7-6-3 0,-7 37 2 15,7-13-2-15,0 31 2 16,0-13-2-16,0 12 2 16,0-18-9-16,0 1-3 0,0-13-35 15,0-6-14-15,0-11-25 16,7-13-33 0,-7-12 41-16</inkml:trace>
  <inkml:trace contextRef="#ctx0" brushRef="#br0" timeOffset="206">41 1061 188 0,'-14'-36'71'0,"14"36"-38"0,-20-13-6 16,13 13 27-16,7 0-11 15,0 0 0-15,0 0-22 0,0 0-8 16,7 0-8 0,-7 0 1-16,7 0 0 0,0 0-2 0,6 6-3 15,1-6 2-15,6 0 2 16,0 0-40-16,9 0-15 15,-9 0-29-15,7 0-11 16,-7 0-6 0</inkml:trace>
  <inkml:trace contextRef="#ctx0" brushRef="#br0" timeOffset="659">369 151 168 0,'6'-48'66'0,"-6"48"-36"0,7-36-11 0,-7 36 21 0,7-6-11 15,0 0-2-15,0 6-10 16,-7 0 0-16,13 6-10 16,-6 0 5-16,6 24 1 0,-6-6-2 15,0 36-1-15,0-11-6 16,0 17-1-16,-1-6 5 15,1 25 5-15,-7-13 2 16,0 18 0-16,0-12 1 16,0 0 0-16,0-11-6 15,0-7-4-15,0-6-1 16,0-12 1-16,0-6-3 16,0-17 0-16,0-1-3 15,14-30-1-15,-1 0-6 16,9-13 0-16,-2 1 1 0,7-6 3 15,-7 6-3-15,8 6 2 16,-8 0 0-16,7 18 2 16,-7 0 1-16,1 24 3 15,0-6-1-15,-1 24 2 16,-6-6-2-16,0 13 2 16,-1-7-24-16,1 6-11 15,-7-12-41-15,-1 1-16 16,1-7-28-1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6.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96 148 0,'0'-6'57'0,"0"6"-30"0,0 0-18 0,0 0 14 16,0 6-9-16,0-6-1 16,0 12 8-16,0 0 6 15,0 19-14-15,0-7 6 0,0 12 4 16,0 0 1-16,0 12 1 15,0-10-10-15,6 4-2 16,-6-6-5-16,0-6-3 16,0-6 0-16,0-6-1 15,0 0 4-15,0-18 3 16,0 0-6-16,7-30-3 16,0 6-4-16,0-18-1 15,0 6-5-15,20-14-2 16,-7 14 2-16,0-6 3 15,1 6 0-15,-1 6 4 16,0 6-2-16,1 6-1 0,-8 5 0 16,8 7 3-16,-1 6 0 15,-6 12 1-15,-1-5 4 16,-6 17 2-16,0-6 4 16,0 12 4-16,-1-6-4 15,-6 0 0-15,0-6-4 16,0 0-1-16,0-6-6 15,7-12 1-15,1 0-2 16,12-24 0-16,-6 6-9 16,13-18-3-16,0 6-2 0,7-18 2 15,-7 11 6-15,0 1 2 16,0 0 1-16,1 12 1 16,-8 6 3-16,0 24 0 15,-6-6 7-15,-7 30 4 16,-1-6-3-16,1 24-2 15,0-5-2-15,0 17-3 16,0-6 1-16,-1 6-1 16,1-10-49-16,0 4-19 15,0-12-48 1,0-6-21-16,-1-5 72 16</inkml:trace>
  <inkml:trace contextRef="#ctx0" brushRef="#br0" timeOffset="601">849 289 184 0,'6'0'68'0,"-6"0"-36"0,0 6-31 0,0-6 16 16,0 6-7-16,0 0 2 15,7 0-5-15,0 0-2 16,7 0-2-16,-1 2-3 0,2-2 3 15,-2-6-4-15,8 0 0 16,-1 0 3-16,7-6 3 16,-7-2 0-16,8-4 2 15,-1 0-2-15,0-6 2 16,-7 0-4-16,-6 0-2 16,-1 0 2-16,-6 0 0 15,0 6 7-15,-7 0 4 16,0 0-5-16,-20 6-3 15,-1 0-1-15,1 6-1 16,0 0-7-16,-8 24 0 16,8-6 1-16,-7 24 3 0,7-6 4 15,-1 20 4-15,8-14 0 16,6 12 2-16,0-12-4 16,7 0-2-16,0-5-2 15,7-7 0-15,0 0-2 16,20-12-1-16,-7-6 3 15,14-6 0-15,-7-6-39 16,7-6-17-16,0 0-36 16,7-12-47-1,-7 0 40-15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9.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234 760 232 0,'7'-12'88'0,"-7"12"-48"16,0-6-20-16,0 6 27 0,-7 0-5 15,1 0 0-15,-1 0-12 16,0 0-6-16,-14 6-14 16,7 0-2-16,-13 6-1 0,7 0-6 15,-7 18 0-15,-1-6-1 16,0 12 0-16,8-5-3 16,6 5 0-16,1 0 2 15,13 0 0-15,0-6-4 16,13 0 1-16,1-5 2 15,6-7 3-15,2-6 9 0,5-18 5 16,-7 0-5-16,7-24-1 16,-6 5-5-16,-1-29-1 15,1 12-1-15,-7-30 1 16,-1 17-15-16,-6-17-7 16,0 12-8-16,0-19-3 15,0 13 2-15,-7-12 3 16,0 11 9-16,0 1 5 15,0 6 0-15,0 5 2 16,0 7-11-16,0 0-2 16,0 12-26-16,0 5-9 15,0 1-32 1,0 12-20-16,0 0 51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0.2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285 23 184 0,'0'-18'68'0,"0"18"-36"0,0 0 0 0,0 0 30 15,-14-6-6-15,7 6 0 16,-6 6-18-16,-1 0-9 16,-6 0-16-16,6 0-4 0,-6 13-2 15,0-1-1-15,-7 6 1 16,6 0-4-16,1 6 0 15,-1-6-6-15,8 0-2 16,-1-6-3-16,14 6 0 16,0-5 2-16,7 5 4 15,0-6 7-15,6 6 5 16,1-6 8-16,0 0 3 16,-1-6 7-16,-6 6 3 15,0 0-4-15,-7 6-2 16,0 1-9-16,-14 5-5 0,1-6-17 15,-8 0-9-15,1 0-47 16,0 0-22-16,6-6-50 16,0 0-20-16,1 0 29 15</inkml:trace>
  <inkml:trace contextRef="#ctx0" brushRef="#br0" timeOffset="322">624 512 356 0,'-14'0'134'0,"14"0"-72"0,-13 12-57 0,6-6 27 16,0 0-20-16,0 0-5 15,-13 24-4-15,7-6 0 16,-15 19-2-16,8-7-1 0,-14 12 1 16,7-6-52-16,-14 12-20 0,1-5-75 15,-8-1-41 1,14-6 90-16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1.6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24 204 0,'-7'-12'77'0,"7"12"-42"0,-7 0-15 0,7 0 24 15,0 6-11-15,0 0-2 16,-6 12-12-16,6-6-4 15,0 18-8-15,0-5 6 0,-8 17 6 0,8-6 1 16,-7 12 3-16,0-12 0 16,0 7 3-16,1-7-5 15,-1-6-3-15,7-6-6 16,-7-6-2-16,7 0-6 16,0-24-3-16,0 0-3 15,0-30-1-15,0 6-1 16,14-24 3-16,-8 5 0 15,8-5 3-15,1 6-3 16,-2 6-2-16,1 5-3 16,-1 7 1-16,1 6 1 15,-1 12-1-15,1 0 10 0,0 24 4 16,-7 0-2-16,0 18-2 16,0-6 0-16,0 19-1 15,-1-7 0-15,1 6 0 16,-7-6 0-16,0 6 2 15,0-5-36-15,0-7-15 16,0 0-50-16,0-6-20 16,0 0-27-1</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227 24 220 0,'0'-12'82'0,"0"12"-44"0,0-12-5 16,0 12 31-16,0 0-7 15,0 0 1-15,-6 0-17 16,-1 0-7-16,-13 6-20 15,5-6-9-15,-12 12-1 0,0 0-5 16,-8 18-2-16,8-6 2 16,-2 18 0-16,9-5-4 0,13 12-1 15,1-13 0 1,19 0 2-16,1-6 2 0,14-12 1 16,-8-6 3-16,7-18 3 15,-5 6 7-15,-2-24 2 16,0 6-5-16,-6-12-1 15,-7 6-4-15,1 0-1 16,-2 0-45-16,-6 6-22 16,0-2-53-16,0 2-24 15,0 0 17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3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0 228 0,'0'-18'88'0,"0"18"-48"0,0 18-20 16,0-12 24-16,-7 12-11 15,7 0-2-15,-6 19-3 16,-1-1 0-16,7 31-15 15,0-7 1-15,0 31 2 0,0-12-6 16,7 24-3-16,-1-12-4 16,8 12 0-16,-1-19-9 15,1 8-3-15,0-14-37 16,-7-12-17-16,0-10-30 0,7-20-12 16,-1 6-1-1</inkml:trace>
  <inkml:trace contextRef="#ctx0" brushRef="#br0" timeOffset="193">0 873 284 0,'-7'0'107'0,"7"0"-58"0,0 0-37 0,0 0 26 16,0 0-11-16,0 0-1 16,21 0-6-16,-8 0-3 15,15 0-9-15,6 0-3 0,14-7-1 16,-7 1-24-16,15-6-9 15,-9 0-103 1,2-13-71-16,-9 7 78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5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16 338 132 0,'14'31'52'0,"-14"-31"-28"0,7 31-4 0,-7-25 21 15,0 0 15-15,0 0 8 0,-7-6-10 16,7 0-3-16,-7-12-29 16,0 6 5-16,0-13 1 0,1 0-13 15,6-17-3-15,0 6-8 16,0-19-3-16,0 13-3 15,13-13 1-15,-6 6-1 16,7 7 0-16,-8 6-5 16,15 5-3-16,-1 7-19 15,7 12-8-15,0-1-23 16,1 14-8-16,-1-1-14 16,7 12-48-1,-7-6 31-15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96 152 0,'27'-6'57'0,"-27"6"-30"0,14-31 10 0,-14 31 28 15,0-6 1-15,0 0 0 16,0 0-8-16,0 0-3 16,-7-6-31-16,0 0 6 0,-6 6 3 15,-1 0-11-15,-6 12-2 16,-1-6-12-16,-6 18-5 15,0-6-5-15,0 12-1 16,7 1-3-16,13 11-1 16,0-6 1-16,14 6 4 15,0-6 1-15,13-12 1 16,0-6 6-16,1-12 6 0,-1 0 0 16,-6-12 1-16,-1 0-3 15,1-6 1-15,-1 0-22 16,-6-6-9-16,0 0-34 15,0 0-14-15,-1 6-32 16,1 6-13-16,0-1-25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1 186 252 0,'0'-6'93'0,"0"6"-50"0,0 6-35 15,0-6 24-15,0 12-14 16,0-6 0-16,7 6-6 16,0 0-2-16,6 0-6 15,1-5 4-15,6-1 2 0,-6 0-1 16,6 0 0-16,-6 0-1 0,6-6 0 15,-7 0-2-15,9-18 1 16,-9-1 2-16,1-11 2 16,0 6-3-16,-14-12 0 15,0 5-3-15,0 1 0 16,0 6 1-16,-14-1 1 16,7 7-1-16,-6 6-1 15,-1 6-1-15,-7 18 0 16,7 0-5-16,-6 25-1 15,6-7 5-15,1 13 5 16,-1-7 5-16,7 12 4 16,7-5-3-16,7 5 0 15,0-6-8-15,13 0-2 16,-6-5-2-16,6-6 1 16,0-7-15-16,15-6-7 15,-7 0-34-15,-1-12-14 16,-7-6-38-16,7 0-16 0,-6 0-4 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4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0 331 140 0,'20'19'52'0,"-20"-19"-28"0,34 30-4 0,-34-24 19 15,7 6-4-15,-1 0 0 16,8 0-3-16,0 0 0 16,-8 0-17-16,1-6 17 0,0-6 8 15,0 0-9-15,-7-12-6 16,0 0-10-16,-14-12-5 15,1 0-3-15,-1-12 0 16,0 5-2-16,1-5 2 16,-1 6-2-16,8-6 0 15,6 6-1-15,6 0 0 16,1 5-5-16,7 1 1 16,-1 6-2-16,8 0 0 15,-1 6 4-15,7 0 1 16,-7 6-17-16,8 0-5 0,-8 0-48 15,0 0-19-15,1 0-40 16,-1 0-33 0,-6 0 70-16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0 232 0,'0'18'88'0,"0"-18"-48"0,7 48-47 0,-7-36 16 0,8 12-41 16,-1-6-16-16,0 13-41 16,1-7-19-16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8.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0 360 0,'0'0'134'0,"0"0"-72"0,0 6-72 15,0-6 22-15,0 0-51 16,0 0-18-16,0 0-64 15,0 0-25-15,0 0 54 16,0 0 27-16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0 252 0,'0'-6'93'0,"0"6"-50"0,0 18-41 0,0-12 17 16,0 12 1-16,0-6 2 15,0 30 0-15,0-5 1 16,6 30-13-16,1-13 3 0,7 49 3 15,-1-18-4-15,1 30 1 16,0-18-8-16,7 12-3 16,-8-13 1-16,15 2 2 15,-8-20-15-15,0-5-8 16,-6-12-35-16,-1-7-14 16,1-6-22-16,-7-5-10 15,0-7 7 1</inkml:trace>
  <inkml:trace contextRef="#ctx0" brushRef="#br0" timeOffset="251">47 1356 220 0,'-13'-12'85'0,"13"12"-46"0,-7-6 3 16,7 6 37-16,0-6-4 15,0 0 1-15,0-6-16 16,0 6-7-16,7-6-30 15,-7-1-7-15,6 1-2 0,1 0-10 0,7 6-2 16,-1 0 0-16,22 0 1 16,-8 6-21-16,14 6-8 15,-7 0-38-15,0 6-16 16,1-6-35-16,-1 6-16 16,-7 1-2-1</inkml:trace>
  <inkml:trace contextRef="#ctx0" brushRef="#br0" timeOffset="2296">130 1169 240 0,'6'-12'90'0,"-6"12"-48"0,0 0-25 0,0 0 27 16,0 0-14-16,0 0-3 15,7 12-9-15,0 0-1 16,6 18-10-16,1-6 0 0,6 12 0 16,-6-5 1-16,0 11 0 15,-1-6-31-15,1 7-14 16,0-7-72-1,0-6-71-15,-1-5 57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7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0 344 188 0,'13'0'71'0,"-13"0"-38"0,21 6-19 0,-21-6 20 16,7 6-4-16,-1-6 0 16,8 0-4-16,-1 0-1 15,9 0-14-15,-2 0 7 0,0-6 2 16,-6 0-6-16,0-6-3 15,-1-1-6-15,1-5-4 16,-7 6 2-16,-7-6 0 0,0 0 1 16,-14-6 0-16,7 0 2 15,-6 0 1-15,-1 6 8 16,-6 12 2-16,6 0-4 16,-6 18-3-16,5 0-1 15,-5 12 1-15,6 0 4 16,1 12 1-16,6-6 5 15,7 19 2-15,0-13-5 16,7 11 0-16,0-5-10 16,20-6-4-16,-7-5 0 15,8-1 0-15,-1-6-15 16,0-12-6-16,-6 0-42 0,6-12-16 16,-7 0-45-16,1-6-18 15,0 0 12 1</inkml:trace>
  <inkml:trace contextRef="#ctx0" brushRef="#br0" timeOffset="409">736 0 300 0,'0'-6'112'15,"0"6"-60"-15,-13 6-36 0,6-6 29 0,-6 12-20 16,6 0-6-16,-7 18 0 16,1-6 1-16,-1 6-10 15,1 1 5-15,-2 5 3 0,8-6-8 16,7 6-3-16,0-6-7 15,7 0-2-15,0 1 3 16,7 5 1-16,-7-6 13 16,0 5 7-16,0 1 4 15,-1 0 4-15,1-5-5 16,-14 5-3-16,7-6-12 16,-20 12-6-16,-1-6-19 0,-20 0-7 15,7-5-53-15,-34-1-21 16,13-6-74-1,-20-12-56-15,14 0 95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5.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114 152 232 0,'0'0'88'0,"0"0"-48"0,0 18-38 0,0-12 17 16,7 18-8-16,-1-6-1 15,8 30 0-15,0-11 1 16,6 29-5-16,1-12-4 0,0 26 1 16,-1-14 0-16,1 18 1 15,0-17-40-15,-8-7-15 16,1-12-35 0,-7-24-39-16,-1 1 42 15</inkml:trace>
  <inkml:trace contextRef="#ctx0" brushRef="#br0" timeOffset="270">24 260 172 0,'-14'-108'66'0,"14"108"-36"0,-7-60-9 16,7 54 22-16,0-13-4 15,0 7 2-15,14-6-14 16,-7 0-7-16,28 6-11 16,-8 6 5-16,21 12 3 0,-7-6 8 15,14 18 7-15,-6 0-4 16,-1 12-2-16,-7-5 8 0,-14 11 5 15,1-6-10-15,-21 6-2 16,0 0-10-16,-28 0-2 16,8-5-9-16,-22 5-2 15,8-6-31 1,-22-6-14-16,8 0-48 0,7-6-18 16,7 1-48-1,27-7-35-15,0 1 87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3.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97 272 0,'-20'6'104'0,"20"-6"-56"0,-14 12-41 15,7-6 23-15,7 18-5 16,0-6 2-16,0 31-2 16,0-7 2-16,0 30-15 15,0-11 2-15,7 17 0 0,0-12-5 0,-7 25-1 16,0-19-11-16,0 12-5 15,0-17-43-15,0-13-18 16,0-6-36-16,7-24-12 16,-1-5 12-1</inkml:trace>
  <inkml:trace contextRef="#ctx0" brushRef="#br0" timeOffset="259">136 525 132 0,'-48'-114'52'0,"48"114"-28"0,-40-103 9 0,33 91 28 16,-7-18-2-16,1 6 2 15,6-12-17-15,0 5-6 16,7-5-22-16,0 6-6 0,21 0 1 16,-1 0-7-16,21 6-2 0,-7 6 3 15,6 12 4-15,-6 0 1 16,7 18 2-16,-7-6 5 16,0 18 1-16,-7-6 6 15,0 18 2-15,-7-6 0 16,-6 12-1-16,-7-5-10 15,-7 5-2-15,0-6-3 16,-7 0 1-16,0-6-39 16,-6 6-18-16,-1-5-54 15,0-1-22-15,8-6-40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8 3-16,0-13-8 15,0 4 0-15,0-10 0 0,6-5 3 16,-6-9-2-16,0-5 0 15,0-10 5-15,5-5 5 16,-5-5-3-16,0-5 0 16,0-10-4-16,0 1 1 15,0-6 2-15,0 1 2 16,0-1-5-16,6-4-4 16,-1-1-4-16,1-4 1 15,-1-5 1-15,1 0 0 16,-1 0-3-16,7-6 2 15,-7 1 1-15,12 5 2 16,-6-5-1-16,16 0 2 16,-5 0-2-16,17-5-1 15,-6 0 1-15,11 0-1 16,-11 0 2-16,6-10 1 0,-6 0-1 16,11 0-2-16,-6 6 1 15,6-1 1-15,-5 0-1 16,5 0-1-16,-5 0-8 15,-1 0-3-15,-5 5-21 16,-5 0-9-16,-6 0-42 16,0-5-20-16,-5 0-49 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5-2-16,0-6-1 15,0 6 3-15,0-5 0 16,5 0 1-16,1-1 0 0,5 6 0 16,-6 0 0-16,12 0 0 15,-1-1 0-15,6 1 2 16,-5 0-1-16,0-1-1 15,-1 1 12-15,1 5 4 16,-1-6 5-16,-10 6 2 16,-1-5-4-16,-10 4 1 15,-1-4-7-15,-10 9-3 16,-1-4-8-16,-5 14-3 16,5-9-25-16,-10 4-10 15,5-4-54-15,-11-1-22 16,5-4-83-1</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15-1-16,-1-5-5 15,6 24 1-15,-5-9-4 16,5 4-2-16,0-9-2 16,0 9 0-16,0-9 0 15,-6 0 3-15,1-11-1 16,-1 1 2-16,1-5-2 15,-1-5 0-15,1-9-3 16,-1-1 1-16,-5-5-2 16,0-4 2-16,0-5-2 0,0-11 2 15,0 1-7-15,0-15 1 16,0 0 1-16,0-9 1 16,0 4-2-16,0-15 0 15,0 6 2-15,6-11 2 16,-1 6-2-16,1-6-2 15,-1 1 2-15,6-5 0 16,1 4-2-16,4-4 0 16,1 5 2-16,-1 4 0 15,1 6-2-15,5-1 0 16,-6 5 2-16,6 15 2 16,0 0 0-16,6 15-1 15,-6 0 3-15,6 19 0 16,-6-5-1-16,5 11-2 15,-5-6 1-15,6 10-1 0,-6-5-3 16,0 5 2-16,-6-5-17 16,1-4-8-16,-6-6-30 15,0 1-13-15,0-6-36 16,-6-9-16-16,1 4-6 16,0-14-26-1,-1 0 60-15</inkml:trace>
  <inkml:trace contextRef="#ctx0" brushRef="#br0" timeOffset="736">882 892 140 0,'6'-15'52'0,"-6"15"-28"0,5-5-4 0,-5 5 19 16,0 0-4-16,0 0 2 15,0-5 1-15,0 0 1 16,0-4-21-16,0-1 7 0,0 5 5 15,0 0 1-15,-5 0 4 0,-1 0-6 16,-5 0-3-16,6 0-8 16,-6 10-1-16,0-5-6 15,-1 10 1-15,1 0-5 16,0 5 1-16,6-1-7 16,-1 6-1-16,1 0 0 15,-1 4 2-15,1-4-1 16,5 4-1-16,0-4 1 15,0-1-1-15,0-4 0 16,5 0 2-16,-5-5-3 16,6-1-2-16,-1 1 2 0,6 0 2 15,-5-5-2-15,5 0-2 16,0-5 2-16,0 0 0 16,0 0 1-16,0-10 0 15,-5 5-5-15,10-10-1 16,-5 1-2-16,0-6 2 15,0 0 4-15,6 1 3 16,-6-1-2-16,0 1 0 16,0 4-1-16,0 0 0 15,-6 5 2-15,1 1 2 16,-1 4 1-16,1 5 1 16,-1 0-2-16,1 10-2 15,-1-1-2-15,1 16-1 16,-1-6 2-16,6 11 2 15,0-6 0-15,1 6 2 16,-1-6-11-16,5 6-2 0,-5-1-24 16,0 0-8-16,0-4-22 15,0-1-8-15,-5-4-18 16,5-10-7-16,-6 0 4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16 2 15,0-6 0-15,-6 15 1 16,6-10-2-16,0 5-1 15,0-5-3-15,0 1 1 16,0-6-2-16,11 0 2 16,-5-4-2-16,16-6-1 15,0-4-4-15,17-6 0 16,-6 1 4-16,22-5 2 16,-11-5-14-16,6 0-4 0,-12 0-47 15,1 0-21-15,-6-5-94 16,-11 0-67-1,0 0 103-15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25 2 0,-1-5-7 15,1 20-3-15,-1-10-2 16,1 14 1-16,-1-14-21 16,1 10-9-16,-1-11-37 15,1-4-16-15,-1-10-43 16,1-4-55-16,-1-11 61 15</inkml:trace>
  <inkml:trace contextRef="#ctx0" brushRef="#br0" timeOffset="496">6 226 192 0,'-6'-20'71'0,"6"20"-38"0,0-15-1 0,0 15 27 15,0-9-14-15,0 4-3 16,6-10-14-16,-1 5-5 16,6-4-13-16,-5-1-2 0,10 0 2 15,1 5 0-15,10 5 2 16,-5 1-4-16,17-1-3 0,-6 5-2 16,11-5-3-16,-11 0 1 15,6 5 1-15,-6 0-1 16,0 0-1-16,-6 0 1 15,-4 0 1-15,-1 0 5 16,-11 10 6-16,0-5-7 16,-11 9-1-16,0-4-3 15,-17 15-2-15,1-6 5 16,-12 15 4-16,6-9 4 16,-6 9 2-16,6-4-2 15,0 4 2-15,6-5 1 0,5 1 2 16,0-1-8-16,5-4-1 15,6-1-1-15,11 1 0 16,0-6-2-16,17 1 1 16,-6-5-4-16,16-6 0 15,-5 1-3-15,6-5-1 16,-6 0-12-16,-5 0-5 16,-6 0-32-16,0-5-15 15,-6 0-43-15,1 0-20 16,-6 0-17-1</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15,0-15-2-15,0 21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0-1-15,-1-4 1 16,-5-6-1-16,0-5 0 16,0-4 0-16,-5-6 4 15,-1-4 2-15,1-5 2 16,-1-20 0-16,1 5-4 16,-1-19-3-16,-4-1-5 15,4-9 0-15,-5 5-5 16,0-25-1-16,0 5 2 15,0-15 3-15,-5 10 0 16,-1-5 1-16,1 10 0 0,-1 0 0 16,1 5 3-16,-1 10 0 15,1 4-2-15,-1 6 0 16,1 4-1-16,5 15 3 16,0 1 2-16,11 23 4 15,-6-4-2-15,6 44 0 16,0-10-1-16,1 34 1 15,-7-14 0-15,1 24 1 16,-1-15-5-16,1 20 1 16,-6-15-24-16,0 5-12 15,0-9-32-15,0-6-14 16,-6-9-39-16,6-10-16 16,-5-10 25-1</inkml:trace>
  <inkml:trace contextRef="#ctx0" brushRef="#br0" timeOffset="1336">1103 1102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1682 994 244 0,'6'0'90'0,"-6"0"-48"0,0 5-38 0,0-5 19 16,0 5-4-16,0 0 3 0,0 10 1 15,0-6 1-15,5 16-13 16,1-5 4-16,-1-1 3 0,1 1-2 16,-1 4 3-16,-5-4-10 15,0-1-5-15,0-4-3 16,6-5 1-16,-6 0-1 16,0 0 2-16,0-6-9 15,5-13-1-15,1 4-3 16,-1-15 1-16,1 5-2 15,-1-9 0-15,1-1 1 16,-1 1 4-16,1 4 1 16,5-4 0-16,0 4 1 0,6 1 0 15,-1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2437 63 208 0,'-5'-34'79'0,"5"34"-42"0,-6-20-15 0,6 20 28 16,0-4-4-16,0 4 0 16,-5-5-12-16,5 5-4 15,0 0-17-15,0 0 1 0,0 0 2 16,0 0-4-16,0 5-2 15,0-1-1-15,0 16-1 16,0-5 0-16,0 14 2 0,0-4-5 16,5 19-1-16,-5-10 0 15,6 15 2-15,-1-10-1 16,1 15 0-16,-1-15 1 16,1 15 1-16,-1-5-1 15,1 5-1-15,-1-10 1 16,1 10 1-16,0-10-3 15,-1 10-1-15,-5-10-1 16,6 5-2-16,-1-5-2 16,1 0 1-16,-6-4 3 15,5-6 1-15,-5-5-4 0,0-4-1 16,0-1-19-16,0-4-7 16,0-5-34-16,0-1-12 15,0-4-33-15,0 0-12 16,0 0 2-1</inkml:trace>
  <inkml:trace contextRef="#ctx0" brushRef="#br0" timeOffset="9382">2856 798 176 0,'6'-14'66'0,"-6"14"-36"0,0-15-4 16,0 15 23-16,-6-5 2 16,6 5 2-16,-5-5-7 15,-1 0-2-15,1 0-24 16,-1 0 6-16,-5 1 2 0,6-1-9 0,-6 5-1 16,0 0-8-16,-6 0-4 15,1 0 1-15,-12 5 0 16,1-1-1-16,-1 6-1 15,6-5-1-15,0 10 2 16,0-5-3-16,0 9-2 16,5-4 4-16,1 9 4 15,5-4-7-15,0 0-3 16,0-1 2-16,5 1 1 16,1-1 2-16,5 6 2 15,0-1-1-15,5 1 0 16,1-6-3-16,10-4-2 15,1 0 3-15,-1-5 2 16,1-1 0-16,5-4 0 16,-6 0-3-16,6-10-2 0,0 5 3 15,0-9 0-15,-5-1-1 16,0-10 1-16,-1 5 0 16,1-4 1-16,-6-1 0 15,0-4 0-15,0 4 0 16,-6 1 2-16,1-1 1 15,-1 0 1-15,1 1 2 16,-6-1 1-16,0 6-5 16,-6-1-2-16,1 0-2 15,-1 0-2-15,1 6-13 0,-1-1-6 16,1 5-52-16,-1 0-21 16,1 0-65-16,5 0-26 15,0 0 48 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0-5-16,6 0 0 15,0 0 2-15,-1-5 1 16,-5 0 1-16,0 1 0 16,0-1-5-16,0-5 1 15,0 5 2-15,-5-5 3 16,-1 0-2-16,1 1 0 15,-1-1-1-15,-5-10-2 16,0 5 7-16,-5 1 3 16,-1-1-1-16,-5 5 0 15,6 0-3-15,-6 6-1 0,0-1-6 16,-6 10 1-16,1-5 0 16,-1 9 0-16,0 1-3 15,1 5 2-15,5 0 3 16,0 9 1-16,0-4 1 15,5 14 2-15,1-5-1 16,5 11 0-16,0-6-1 16,5 0 0-16,-5-4-2 15,11-6-2-15,0-4-2 16,6-6 1-16,-1 1 1 16,7-5 0-16,-7 0-7 0,17-10 0 15,0 0-37-15,6-5-15 16,-6 0-41-16,0-5-17 15,-6 5-8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0 338 176 0,'0'0'66'0,"0"0"-36"0,6 10-15 16,-6-5 20-16,0 5-2 16,0-5 3-16,11 4-5 0,-5 1-1 15,5 5-17 1,-6-5 3-16,6 4 2 0,-5 1-4 0,-1-10 2 15,1 0 6-15,-6-5 4 16,0 0-3-16,0-15-2 16,0 5-7-16,-6-14-4 15,6 4 1-15,-5-14 3 16,-1 5-6-16,1-11-2 16,-1 6 1-16,1-5 0 15,5 9-6-15,0 1 0 16,0 5-1-16,5-1 0 15,1 5 0-15,5 6 0 16,0-1 0-16,5 0 2 16,-5 6-1-16,0 4-1 15,0 0-21-15,0 0-9 0,0 0-31 16,0 0-14-16,0 5-55 16,6 0-55-1,-6 0 67-15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1039 192 0,'5'-5'74'0,"-5"5"-40"0,0 0-20 0,0 0 20 0,0 0-4 16,0 0 2-16,6 0-5 15,-1 0-2-15,6 0-13 16,0 0 3-16,0 0 3 0,0 0-4 16,0-5 2-16,1 0-7 15,-1 0-1-15,0 0-4 16,0-5-1-16,0 5-3 16,5-9-1-16,-5 4 5 15,0-5 2-15,0 0-2 16,-5-4-1-16,-1 4 5 15,-5-4 5-15,0 4-3 16,-5 0 0-16,-1 0-9 0,-5 6 0 16,6 4 1-16,-12 5 1 15,6 0 1-15,-5 14 0 16,-1-4 2-16,1 15 1 16,-1-1 1-16,0 11 2 15,6-6 1-15,0 10 3 16,6-9-5-16,5 4-1 15,0-5-4-15,16 1-1 16,-5-6-3-16,11-4-1 16,-5-6 1-16,22 1 2 15,-6 0-3-15,5-10-2 16,-5 0-34-16,0-5-12 16,-5 0-38-16,-6-10-15 15,0 5-44-15</inkml:trace>
  <inkml:trace contextRef="#ctx0" brushRef="#br0" timeOffset="541">612 88 260 0,'5'-44'99'0,"-5"44"-54"0,11-34-22 0,-11 29 31 15,0 0-10-15,0 0-2 16,0 5-10-16,0 0-3 16,0 15-16-16,0-6 8 0,6 21 2 15,-6-6-3-15,5 20-1 16,1-9-7-16,-6 28 0 0,0-9 2 15,5 15 1-15,1-10-4 16,-1 19 1-16,1-14-5 16,-1 19-2-16,1-19-2 15,-1 4-3-15,1-9 1 16,-1 5-1-16,1-10-7 16,-6-5-3-16,0-10-25 15,0-5-10-15,0-4-32 16,0-6-14-16,0-4-42 15,5-6-60 1,1-4 62-16</inkml:trace>
  <inkml:trace contextRef="#ctx0" brushRef="#br0" timeOffset="859">523 921 300 0,'-22'0'112'0,"22"0"-60"0,-5 20-25 0,5-16 34 16,0 1-23-16,0 0-7 15,5-5 6-15,1 0 3 0,10 0-21 16,1 0 3-16,5-5-1 15,-5 0-9-15,5 5-4 0,-6 0-5 16,12 5-3-16,-6 0-2 16,11 0-1-16,-6 0-36 15,1 0-14-15,-6-5-46 16,0 0-17-16,-5 0-45 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0 324 0,'-6'10'121'0,"6"-10"-66"0,-5-10-60 16,5 10 23-16,0 0-30 15,0 0-8-15,0 10-48 16,0 0-18-16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0,'11'-20'85'0,"-11"20"-46"0,5-9-19 15,-5 9 27-15,0-5-10 16,0 0 1-16,0 5-4 16,0 0 1-16,0-5-19 15,0 0 2-15,-5 5 2 0,-1 0-5 16,-5 5 2-16,0 0-4 16,0 5 0-16,0-6-1 15,-6 11 0-15,6-5-2 0,0 5-1 16,0-1-3-16,0 1 1 15,0 0-4-15,6-1-2 16,-1 1-3-16,6 0 1 16,0 0 1-16,6 4 0 15,-1 1-3-15,12-1 0 16,-1-4 2-16,12 5 0 16,-6-6 3-16,11 11 3 15,-5-6 9-15,-1 6 3 16,-5-1 3-16,0 1 2 15,-5-5-3-15,-12 4-2 16,1-4-7-16,-28-1-4 16,5-4-41-16,-16 14-16 15,6-4-81-15,-6 9-32 16,5-5-8-16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0-16,0 0-2 15,6 0 2-15,-1 5-4 16,6 0-2-16,0 0 2 16,0 0 2-16,0 0 2 15,0 0 3-15,-5 0 1 16,0 5 1-16,-1 0-2 15,-5 5 1-15,0-1 0 16,-5 6 1-16,-1 0-2 16,-5 4 1-16,0-4-6 15,-11 10-1-15,6-6 4 0,-6 6 2 16,0-6-2-16,0 11-1 16,-1-6 1-16,1 6 0 15,0-6 2-15,6 1 1 16,-1-6-6-16,6 1 0 15,0-1 1-15,6 1 3 16,-1-5-2-16,6 4-2 16,0-4 0-16,6 0 1 15,-6-1 1-15,6 1 1 16,-1-5-31-16,6 0-12 16,0 0-46-16,0-1-19 15,0 1-35 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0,'11'-29'101'0,"-11"29"-54"0,5-20-22 0,-5 20 31 16,6-5-10-16,-6 0 0 16,5 0-9-16,-5 0-2 15,0 0-20-15,0 5 2 0,0 0 3 16,0 0-2-16,6 0-1 16,-6 0-7-16,0 5-4 15,0-5-1-15,0 10-1 16,0 0-2-16,0 14 1 15,0-4 0-15,0 14 1 16,0-4-2-16,0 9-2 0,0-5 1 16,0 10-1-16,0-4 0 15,0 4 0-15,0-5-3 16,0 0 0-16,0-10 2 16,0 1 0-16,0-6 1 15,0 1 0-15,0-6 2 16,5-4 1-16,1-5-1 15,5 0 1-15,0-5-4 16,0-5-2-16,0 0-42 16,5 0-20-16,-5 0-66 15,6-5-29-15,-1 0 11 16</inkml:trace>
  <inkml:trace contextRef="#ctx0" brushRef="#br0" timeOffset="1291">126 603 88 0,'0'0'33'0,"0"0"-18"0,0 0 0 0,0 0 15 0,0 0 8 16,0 0 6-16,0 0 5 15,0 0 5-15,0 0-30 16,0 0 7-16,0 0 2 0,0 0-15 15,0-5-7-15,0 5-3 16,0 0-1-16,0 0 3 16,6-5 1-16,-6 5 1 15,5 0 2-15,1 0 2 16,5 0-1-16,-5 0-3 16,5 0-2-16,0 0-2 0,5 0 2 15,-5 0-5-15,6-5-3 16,-6 1 1-16,5 4 0 15,-5 0 1-15,0-5 0 16,0 0 2-16,0 5 3 16,0 0-2-16,0 0-2 15,-5 0-2-15,-1 0 0 16,1 0 2-16,-1 0 2 16,1 0-43-16,-6 0-20 15,0 0-56-15,11 0-22 16</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16,-6-10 1-16,1 4 0 15,-1-9-2-15,1 5-2 16,-1-10 1-16,-5-4-1 16,6-6 0-16,-6 0 0 15,0-4-29-15,0-6-13 0,0-4-49 16,0-6-19-16,0-4-47 16,0-10-36-1,0 0 84-15</inkml:trace>
  <inkml:trace contextRef="#ctx0" brushRef="#br0" timeOffset="421">3 194 232 0,'0'-34'88'0,"0"34"-48"0,0-29-18 0,0 24 26 16,0-5-8-16,0-14 2 16,0 9-18-16,0 0-4 15,6 0-12-15,5-9 1 0,0 14 4 16,0 5-3-16,11 0 2 16,11 0-7-16,0 10-1 15,0 5-2-15,11-5 1 16,-5 0 4-16,-6 5 6 15,-6 9 2-15,-5-4 0 16,-5 10 4-16,-6 4 2 16,-22 0 0-16,-6 1 2 15,-5-1-7-15,-5 1-1 0,-6-6-7 16,5-9-3-16,6-1-2 16,0 11-3-16,0-5-24 15,5-6-9-15,-5 1-49 16,17 0-22-16,-6-1-26 15,5 1-7-15,1-5 22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93 168 0,'6'-10'66'0,"-6"5"-36"0,5-4-4 15,-5 4 25-15,0 0 1 16,0 0 4-16,0-5-5 16,0 0-1-16,0 0-28 15,0 1 3-15,0 4 2 0,0 0-9 0,0 0 0 16,-5 5-8-16,5 0-4 15,0 5-3-15,-6 0-3 16,1 0 1-16,-6 4-1 16,0 11 2-16,0 0 3 15,-1-1 0-15,7 1 0 16,-1-1-6-16,6 1-1 16,0 0 1-16,6-6 2 15,-1-4-2-15,1 0-2 16,0 0-1-16,5-5 3 15,0 0 0-15,0-1 1 16,0 1 0-16,-11 5 2 16,5-10-1-16,1-5-1 15,5 0 1-15,-6 0 1 16,1-4 1-16,-1-1 3 16,1-5-3-16,-6 0-2 0,0-4 0 15,0-1 1-15,0 1-1 16,0 4 2-16,0 0-4 15,0 1 0-15,0 4 3 16,0 0 1-16,0 5-4 16,0 5 1-16,0 10-5 15,0 5 1-15,5 4 4 16,1 1 2-16,-1-1-3 16,1 1-1-16,-1 4-2 15,1-4 3-15,-1 5-24 16,6-6-11-16,0 1-32 15,0-6-12-15,0-4-37 16,0-5-54-16,6 0 55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2-16,-1 5 2 15,1 0 1-15,5 5-4 16,0 10 1-16,0 4 4 15,0 1 2-15,0 5 0 16,0 4 1-16,0 1 0 16,-6-6 1-16,1 1-2 15,-1-5-2-15,1-1 1 0,0-4-1 16,-1 0 0-16,1-5 2 16,5 0-1-16,-6-15-3 15,1-5-1 1,10-4-3-16,6-6 1 15,0 1 1-15,0 4-1 16,-5 0 4-16,-1 6 0 16,1 4 1-16,-1 10 0 15,6 10 6-15,12 9 4 16,-7 6-1-16,-5 4 0 0,0 1-3 16,0-1-1-16,-5-9-45 15,-1 4-18-15,-10-4-86 16,-1 4-56-1,1-4 84-15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702 60 0,'-66'-44'24'0,"28"34"-12"0,-12-9 3 0,28 14 13 16,-11-5-13-16,-11 10-6 15,0-5-3-15,-22 5-2 16,-17-10 0-16,-22 6 2 0,-11 8 1 16,-5 1 3-16,-11-5-1 15,-28 0 0-15,-5-5-3 16,5 10-1-16,-17 0-3 15,-16 5 7-15,-5 10 4 0,16 9 0 16,-11 0 0-16,-11 6-10 16,11 4-1-16,17 10-2 15,5-5 0-15,6-5-3 16,10 0 2-16,18 6 1 16,10 8 2-16,11 16-6 15,17 14 1-15,16 10 1 16,11 5 3-16,12-9-2 15,10-6 0-15,12 0 1 16,10 1 0-16,17 14-3 16,11 4 2-16,6 1 1 0,5-5 0 15,5-10 0-15,12-14 0 16,10-1-3-16,12 1 2 16,11 9-1-16,16 5 0 15,11 10 0-15,11-9 0 16,-5-1 4-16,11-5 1 15,16-9 1-15,17-6 0 16,27 11-5-16,-16-11-1 16,0-4 1-16,10 0 0 15,7 4 3-15,-12-4 1 16,-11-5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5-4-16,-16-5 1 16,27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15,22-1 1-15,-16-4-6 16,-6 4 1-16,-5 1 3 16,-5 4 2-16,15 1 2 15,-21-6 0-15,-17 1 0 16,-5-11 0-16,-6-4 2 16,-10-5 3-16,-12-5-4 15,6-5-1-15,-1 0-2 16,1-9 1-16,-11-1-2 15,-6 0 2-15,-16 5-2 16,-1 1-1-16,-10 4 1 16,-6 0 1-16,-11-10-1 15,-17-14 2-15,-5-10-4 0,-11-6-2 16,-11 1 2-16,0 5 0 16,-16 5 1-16,-12 9 0 15,-16 1-3-15,-28-10 0 16,1-10 2-16,-17-10 0 15,-6 10 1-15,-11 9 0 16,-33-4-3-16,6 15 0 16,-22 9-1-16,-6 10 3 15,-28-5-2-15,-10-5 1 16,5-4 2-16,-28-1 2 16,1-9-1-16,10 14 2 15,-27 5-4-15,0 1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15,-33-6-1-15,17-4-1 16,0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232 205 236 0,'-11'-10'90'0,"11"10"-48"0,-11-34-12 0,5 29 34 15,-5 0-12-15,0 0-3 16,-11 0-10-16,5 1-4 15,-5 18-20-15,0-4 0 0,0 10-1 16,0-6-1-16,0 16 0 16,6-6-7-16,5 11-4 15,5-6-6-15,6 0 0 16,0-4 0-16,17-10 2 16,-1-1 3-16,12-19 4 15,-6 0 7-15,11-24 2 16,-6 5 1-16,-4-25 1 0,-7 4-2 15,-5-4-1 1,-5 5-3-16,-1 5-1 0,1 5-32 16,-6 4-11-16,0 6-66 15,5 14-25-15,1 0-39 16,10 20-28 0,-5 0 88-16</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0 131 244 0,'5'5'90'0,"-5"-5"-48"0,11 24-23 0,-11-19 26 16,0 15-6-16,0-6 0 15,0 11-5-15,0-1-1 16,0 1-18-16,0-6 2 0,0 1 1 16,0-5-6-16,0-1-2 15,0-4-8-15,0-10-3 16,0 0-3-16,6-24 0 16,-1 4 0-16,1-24 3 15,-1 5-2-15,1-10-1 16,-1 10 3-16,6-1 2 15,-5 6 4-15,5 10 4 0,-6-1 5 16,17 20 3-16,-5 0 6 16,5 25 6-16,-6 0-12 15,7 24-2-15,-1-10-9 16,0 10-4-16,0-5-50 16,5 5-20-16,-5-4-89 15,-16-1-81 1,-1-10 83-16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160 147 192 0,'11'-14'74'0,"-11"14"-40"0,33-15-5 15,-33 15 30-15,6-5 1 16,-6 5 3-16,0-5 1 16,0 0 2-16,-17 0-36 15,1 0-1-15,-12 5-1 0,6 0-12 0,-5 15-1 16,-1-5-11-16,1 19-3 15,5-4-6-15,11 14 1 16,-1-10-3-16,18 6 0 16,0-6 1-16,21-14 4 15,1-5 7-15,16-15 7 16,-6 0 0-16,1-29 1 16,-6 4 4-16,-5-14 1 15,-6 10-5-15,-6-5 0 16,-5 4-10-16,0 6-4 15,-5 4-47-15,-1 6-17 16,1 4-63-16,5 5-26 16,-6 5-9-1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1014 148 0,'11'0'57'0,"-6"0"-30"0,6 0 1 0,-11 0 25 15,6 0 1-15,-1-4 3 16,1 4-1-16,-1 0 3 16,1-5-33-16,-1 0 16 0,1 0 6 15,0 0-3-15,-12 0 0 16,6 0-14-16,-11-5-4 16,0 5-10-16,-6 5-2 15,1 0-9-15,-6 10-4 16,5 0-4-16,-5 10 1 0,6-1-4 15,5 6-1-15,0 9 0 16,11 0 2-16,0-4-5 16,16-6 1-16,-5-4 4 15,22-25 2-15,-5 0 4 16,27-24 3-16,-11 4 0 16,17-39 0-16,16-58 3 15,-16-1 5-15,-17 6-1 16,-17-11 1-16,-10 16-5 15,-6 14-3-15,-6 19-2 16,1 16 0-16,-6 4-7 16,0 15-1-16,-6 9-45 15,1 6-18-15,-6 9-103 0,0 1-42 16,-6 4 56 0</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175 215 200 0,'11'-5'77'0,"-11"5"-42"0,0-14 1 0,0 14 30 16,0-5 0-16,0 5 2 15,0-15-13-15,0 0-4 16,-11 6-29-16,5-1 0 0,-10 5 0 15,-1 0-12-15,-16 15-3 0,6 0-7 16,-6 29-1-16,5-5 1 16,17 10 0-16,0-5-3 15,27 6 0-15,-5-11 2 16,12-19 0-16,-1-6 9 16,16-23 5-16,-5 4-4 15,6-29-1-15,-6 4 0 16,-6-19 0-16,1-19 0 15,-6 9 2-15,-5 15-29 16,-6 10-12-16,-6 15-73 16,1 14-32-16,-1 10-40 15</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0,-5-29 21 16,0 5 3-16,0-1 5 16,-5 11-1-16,-1-1-2 15,1 6-20-15,-1-6 7 0,1 1 6 16,-1-1-12-16,1-9-2 15,-1-5-12-15,12-25-5 16,-1 5-5-16,17-19-1 0,-5 4-1 16,10-19 2-16,12-15 2 15,-6 10 2-15,-5 10 7 16,-6 15 5-16,0 9 6 16,0 15 2-16,-6 15 4 15,-5 9 1-15,0 1-8 16,0 9-2-16,-5-5-5 15,-1 16-3-15,1-6-27 16,-1 10-10-16,1-5-55 16,-1 5-21-16,1-10-61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5 524 0,'0'0'195'0,"0"0"-106"0,6 0-88 0,-6 0 35 0,0 0-24 15,0 0-7-15,0 0-8 16,5-5-1-16,1 5 2 16,-1 0-32-16,1 0-12 0,-6 0-52 15,0 0-22-15,0 0-47 16,5 0-36-1,-5 0 92-15</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0,'6'-5'137'0,"-6"5"-74"0,5 0-73 0,-5 0 20 16,6 5-41-16,-1 0-14 16,1 0-63-16,-1 5-28 15,1-5 33-15,-6 0 18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0,'-6'10'90'0,"6"-10"-48"15,6 5-73-15,-6-5 4 0,5 0-66 16,1-10-27-16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14.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2589 176 36 0,'-11'0'16'0,"5"0"-8"0,1 5-7 0,5-5 3 16,-11 5 0-16,0 5 0 15,-6-1 4-15,-5 6 3 16,-6 0-4-16,-10-1 1 16,-6-4 4-16,-6 0 4 15,-21 0 1-15,-1 0-1 16,0-1-4-16,1 11 0 15,4 0-1-15,-10 4 1 16,-11 1-6-16,-11 4-2 16,-6 5-2-16,11 6 1 15,6-1-2-15,6 0-1 0,4 5 1 16,1-5-4-16,-5 0 0 0,-7-4 2 16,1-1 2-16,-6 0 2 15,6 6 1-15,6-1-2 16,4 5-2-16,12 5 3 15,6 10 0-15,4 9-4 16,7 1 1-16,-1-1-2 16,1 1 0-16,5-5 2 15,5-6 2-15,-5 1-1 16,11 0-1-16,0 0 1 16,5 5 1-16,1-1-1 15,10 6-1-15,1 4 1 16,10 1 1-16,6-6-1 15,6 1-1-15,5-10 5 0,5-5 1 16,1 5 0-16,5-6-1 16,5 1-3-16,6-5-2 15,0-5 1-15,0 10 1 16,6 0-3-16,5-5 0 16,6 0 3-16,-1 0 1 15,12 0 1-15,5 0 0 16,6-5-2-16,5 0 1 15,-5-4-2-15,-1-1 2 16,-5-10-2-16,1-4 2 16,-1-6 2-16,11 1 4 15,6-1-2-15,5 1 1 0,5 0-5 16,1-1-2-16,-17-4 0 16,1 0-1-16,4-6 2 15,1 6 3-15,11 0-4 16,5 0-1-16,6-1 0 15,-6 1 0-15,-11-5 0 16,0 0 0-16,6-1 0 16,0 1 2-16,16 0-1 15,6 0-1-15,-1 0 3 16,-15-1 0-16,-1-4-1 16,5 0 1-16,12 5-7 15,5 0 1-15,6 4 3 16,-16 1 4-16,-1-15-1 15,6 5-2-15,38 5 0 16,17 5-1-16,-17-6 0 16,-16-4 2-16,5-10-1 0,6 0 2 15,5 5-2-15,6 5 2 16,-22-10-2-16,5 1-1 16,17 4 5-16,11 0 1 15,-17-10-5-15,-5 0-2 16,11 5 0-16,11 5 0 15,0 0 1-15,-11-10 0 16,0 5 0-16,5 0 0 16,11 1 0-16,-10-1 0 15,-6 0 0-15,-1 5 2 16,12 0-1-16,6 0-1 16,-18-5 1-16,1 0-1 0,17 0 0 15,16 0 2-15,-28-5-1 16,-5 1-1-16,0-1 1 15,22 5-1-15,-6 0 2 16,-16-5 1-16,5 0-4 16,17 5 1-16,6 1 2 15,-18-11 1-15,7 0-1 16,16 5-2-16,5 1 1 16,-21-6 1-16,-1 0-1 15,17 5-1-15,5 1 3 16,-27-1 0-16,6 0-1 15,10 5-2-15,6 0 3 16,-17 0 0-16,1-5-1 16,16 6 1-16,5-1-4 15,-22 0 0-15,6 0 1 0,17 0 2 16,5 0-1-16,-33 0 2 16,-1-5-2-16,7 5-1 15,10 5-2-15,-21-4 1 16,-7-6 3-16,-4 5 1 15,16 0-1-15,0 0-2 16,-23-10 1-16,7 6 1 16,-1-1-1-16,11 5 2 15,-5-10-2-15,-16-4 2 16,4 4 0-16,1-5 3 0,6 6-1 16,-1-1 0-16,-16-5-3 15,0-4 1-15,-1-1-2 16,18 1-1-16,10-1 3 15,-16-9 0-15,5-5-1 16,6 9-2-16,16 1 1 16,-5-5 1-16,-16-1-1 15,-6 1 2-15,10 0-4 16,7 4 0-16,-17 1 3 16,-12 0 1-16,-4 4-1 15,4 1 1-15,12-1-2 16,-11-9 2-16,-11-5-2 15,-11-1-1-15,-1-9 1 16,7 0-1-16,-12 5 2 16,0 0 1-16,-5-10-1 15,-6 5-2-15,-16 0 1 0,-6 5 1 16,-5-5 1-16,-1 5 1 16,-5 5-2-16,-5 0 1 15,0 4-2-15,-1 6-1 16,-10-10 1-16,5 5-1 15,-11-11 2-15,0 6 1 16,-11-10 1-16,-5 0 0 16,-6 0-5-16,-6-5 1 15,1 5 2-15,-6 5 1 16,-5 0-1-16,-6 5 1 16,0-5-4-16,0 10 0 15,-11-1 1-15,-1 6 2 0,-4 0-3 16,-1 4 0-16,1-4 1 15,-6 4 0-15,-6-9-3 16,6 0 0-16,-11-1 2 16,-5 1 0-16,4 0 1 15,1-1 0-15,-5 1 0 16,-1 5 0-16,-5-1-5 16,0 6 1-16,0-6 0 15,0 1-1-15,-11 0 4 16,-11 4 2-16,-6 1-2 15,-11-1 0-15,1 5-1 16,-1 1-2-16,-5 4 0 16,5 0 3-16,-11 6-2 15,-16-6 1-15,-17-5 2 0,12 1 2 16,-1 4-1-16,6 0 2 16,-17 6-4-16,-6-6-2 15,-10 0 2-15,0 5 2 16,0 1-2-16,-6-1 0 15,-17 0 1-15,1 0 0 16,5 0 0-16,-5 5 0 16,-23-4 0-16,6 4 0 15,6-5 2-15,-6 5 1 16,-16-5-4-16,5 0-1 16,16 6 1-16,-21-1 2 0,-12-5-2 15,1 0 0-15,0 5 1 16,-17 0 0-16,0-5 0 15,22 10 0-15,-28 0 0 16,1-4 0-16,21 4 0 16,-16 4 0-16,-16-4 0 15,5 0 2-15,5 5-3 16,-21-5 0-16,15 10 1 16,-21 0 0-16,0-5 0 15,22 5 2-15,-22-5-3 16,-5 4 0-16,21-4 1 15,-10 0 0-15,-7 0 0 16,23 0 0-16,-11 0 0 16,-5 0 0-16,21 0 2 15,-16-5 1-15,0 0-4 0,11 9-1 16,0-4 1-16,-16-5 0 16,10 5 1-16,-16 0 2 15,-6 0-1-15,6 5 2 16,-11-5-2-16,-5 5-1 15,21 4 1-15,-32-4-1 16,10 0-3-16,11 5 2 16,-21-11 1-16,27 6 2 15,-11 0-1-15,-6-5-1 16,17 10 3-16,-28-6 0 16,6 6-4-16,11 5 1 15,-22-6-2-15,16 1 0 0,-5 5 4 16,-6-1 1-16,23 11-4 15,-34-6-1-15,6 6-4 16,33-1-1-16,-22-4-1 16,16 4 2-16,17 0-25 15,-11-9-11-15,28 0-26 16,32-1-7-16,-10-9-15 16</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44.8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3911 216 28 0,'-11'-10'11'0,"6"10"-6"0,-6-5-6 16,5 5 4-16,1 0-4 15,-6-5 0-15,0 0 5 16,-6 0 5-16,-10 1 1 16,-1-1 4-16,-10 0-5 15,-12 0-1-15,-5 0-2 16,-17 5-1-16,1 0-1 16,-7 5 0-16,7 5-2 15,-6-1 1-15,-6 1 2 16,-11 0 2-16,-5 5 1 15,-6-1 0-15,6 6-4 16,0 5-1-16,5 14 1 0,-5 0 2 16,-6 10-5-16,-11 5-3 15,1 5 3-15,4-1 1 16,12 11 2-16,0-10 0 16,-11-5-2-16,-1 0-2 15,-10 0 3-15,11-1 0 16,11 11 1-16,-1 5 0 15,12 14-2-15,6 0-2 16,-1-4 1-16,-5-1 1 16,5-9-1-16,-5 4-1 15,5 1 1-15,6 9-1 16,5 10 0-16,6 5 0 0,6-5 0 16,10 5 0-16,6-10 0 15,5-4 0-15,1 4 0 16,5 0 0-16,5 5 0 15,0 5 2-15,6-5-1 16,6 0 2-16,5-9-2 16,5-6-1-16,6 0 1 15,0-4 1-15,11 4 1 0,0 6-4 16,0-6 1-16,11 0 0 16,6 1 0-16,0-6 4 15,10-4 2-15,1-5 0 16,10-6 1-16,12 1-4 15,11 0 0-15,-1 0-3 16,7 9-1-16,-12-4 3 16,5-10 1-16,6 5-1 0,12-5-2 15,4-1 1-15,18 1-1 16,-7-10-3-16,1-9 2 16,0-6 7-16,0 5 4 15,16-4 1-15,11-1 3 16,0-4-5-16,-10-6-3 15,4-4 3-15,18-5 2 16,10 9-4-16,-5-4-2 16,-6-5-5-16,1-5 0 15,26 5 0-15,12-5 0 16,-22-1 0-16,0-4 0 16,11 0 0-16,55 10 0 0,-33-10 2 15,-6 0 3-15,6 0 2 16,11 5 3-16,-22-5-5 15,0-5-1-15,16 5-2 16,6 5 1-16,-22-5-2 16,0 0-1-16,6 0 1 15,10 5 1-15,-22-5-1 16,-5 0-1-16,11 0-2 16,6 5-1-16,-12 0 2 15,0-5 2-15,6 0 0 16,17 5 2-16,-17-5-2 15,-1 0 2-15,1 0-4 16,17 5 0-16,-17-5 1 16,0 0 2-16,5 0-1 0,22 5-1 15,-27-5 1-15,6-5-1 16,5 5 0-16,16 0 2 16,-27-5-1-16,6 0-1 15,15 5 1-15,1 0 1 16,-16-5 5-16,5 0 6 15,11 5-7-15,0 0-1 16,-22-5-3-16,5 0 1 16,22 5-4-16,-5 0 0 15,-5-5 3-15,5 0 1 16,16 1-4-16,-10-1 1 16,-6 0 0-16,27 0 2 0,-21 0-1 15,-6 0 2-15,5-5-2 16,17 5-1-16,-33-14 1 15,0-1-1-15,11 10 0 16,16-4 2-16,-32-6-1 16,-1 0-1-16,23 1 1 15,-12-6-1-15,-11-4 0 16,-5 0 0-16,22-1 0 16,-16 6 0-16,-12-11 2 15,6-4 1-15,11 0 1 16,0 5 2-16,-28-6-3 15,6 1-2-15,6 5 0 16,10 0-1-16,-27-1 0 16,0 1 2-16,-1 0 1 15,1 9 1-15,11-4 0 0,-22-10 0 16,-6-5 0-16,-5 4 0 16,0 1 0-16,11-10 0 15,-6 0-2-15,-22-19 1 16,6 4-2-16,-11 5 2 15,11 0 0-15,5 10 1 16,-11-5 4-16,-11 10 5 16,-10 5-7-16,-1-10-1 15,0-5-1-15,0-5 0 16,1-4-2-16,-1-6 1 16,-5-4-2-16,-6-1-1 15,-11 1 1-15,0 4 1 0,0 5-1 16,-5 11-1-16,-12-6 1 15,7 15 1-15,-12-10-3 16,0-5 0-16,-6-10 3 16,-4 1 1-16,-7-6-4 15,-5 11-1-15,0 4 3 16,-11 0 1-16,0 5 0 16,-5 5-2-16,-6 5 3 15,0 5 2-15,-5 4-4 16,-6 1-1-16,-6-5-2 15,0 0 0-15,-5 4 2 16,-5-4 0-16,-1-10-3 16,-5 0 0-16,-5 0 2 15,-1 0 2-15,-5 0 2 16,0 5 1-16,0 0-7 0,0 5 0 16,-6-5 1-16,1 9 1 15,-6 1 1-15,0 10 0 16,-1-1 2-16,-4 1 1 15,-6 4-4-15,-6 1-1 16,-5-1 1-16,-11-5 2 16,5-4 0-16,0 0-1 15,1-6 1-15,-1 1 1 16,6 0-1-16,5-5-1 16,-5-1 1-16,-11 1-1 15,-17-10-3-15,6 0 2 16,5 5-1-16,-5 0 0 0,0 5 0 15,5 4 0-15,-5 6 2 16,-11 0 0-16,-11-1 0 16,-6 6 0-16,-5 4 0 15,10 5 0-15,-10 1-3 16,-6-1 2-16,-16 5 1 16,5-4 2-16,1 4-1 15,4 0-1-15,-27-5-2 16,6 1-1-16,-6-1 2 15,11 10 2-15,-11 0-2 16,-16 0 0-16,5 0 3 16,6 0 1-16,0 5-1 15,-34 0-2-15,12-5-4 16,10 5 0-16,-21 5 4 0,-12-5 4 16,6 0-3-16,17 10-1 15,-28-5-2-15,6 5-2 16,10-5 3-16,1 5 0 15,-23-1 1-15,12-4 2 16,21 0-1-16,-21 0-1 16,-1 0-2-16,1 0 1 15,5 0 3-15,-22-5 1 16,6 0-4-16,16 5 1 16,-22 0 0-16,-11-1 0 15,22 6 0-15,-17 0 2 0,-10-5-3 16,10 5 0-16,-5 0 1 15,-11-6 0-15,11 6 0 16,0 0 0-16,-11-5 0 16,11 5 2-16,5 0-1 15,-21-6-1-15,5 6 1 16,11 0-1-16,-22-5-3 16,5 5 2-16,12 4 3 15,-18-4 1-15,7 0-4 16,-6 10-1-16,-11-11 1 15,16 11 0-15,-16-5 1 16,-6-10 0-16,23 4 0 16,-23 1 2-16,6-5-3 15,17 20 0-15,-23-6 1 16,11 1 2-16,6 4-3 0,-5-4 0 16,10 0 1-16,23-1 2 15,-17-9-6-15,11 0-1 16,27 0-12-16,-5-10-1 15,-16-5-11-15,16 5-4 16,16 0-24-16,-10 0-9 16,-1 5-40-1</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59.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5992 55 52 0,'-11'-15'22'0,"0"10"-12"0,-6 0-8 0,6 5 9 15,0 0-3-15,-6-5 1 16,1 5-8-16,-12 0 0 16,-5 0-1-16,-11-4 0 15,-5-1 2-15,-1 0 1 16,-11 0 3-16,1 0 1 16,-1 0 1-16,0 0 2 15,1 5-3-15,-1 0 1 16,-5 0-5-16,-6 0-2 15,-5 0 0-15,-6 0-1 0,-5 5 0 16,0 0 2-16,0 5-3 16,5 4 0-16,-5 1 3 15,0 0 1-15,-11-1 1 16,-1 1 0-16,7 0-2 16,-1 0 1-16,0-1-2 15,6 16 2-15,5 9-2 16,-5-5-1-16,0 0-2 15,0 1 1-15,-6-1 1 16,11 0 2-16,6 1-3 16,0-1 0-16,5 0 1 15,12-4 2-15,5 9-1 16,0-10-1-16,5 1 1 16,6-1-1-16,0-4 0 0,0-1 2 15,5 1-3-15,6-1-2 16,5 1 2-16,6-1 0 15,0 5-2-15,6 1 2 16,-1 4 1-16,6 0 2 16,11 6-1-16,0-1-1 15,11 5 1-15,6-5-1 16,5-5 0-16,0 6 2 16,11-11-1-16,-6 0-1 15,1 1 3-15,5-6 0 16,6 1-4-16,-1-6 1 15,6 11 2-15,6-6 1 0,11-9 3 16,5 0 1-16,11-1 1 16,0-4 2-16,0 0-5 15,0 0 4-15,12-5 1 0,-1 0-5 16,11 0-1-16,11 4 0 16,6-4 2-16,-6-5-3 15,6 0-2-15,5 0 0 16,12 5-1-16,4-5 0 15,-4 0 2-15,-7 0 3 16,1 0 2-16,6 0 1 16,15 0 2-16,-10 0-5 15,-6 0-3-15,1 0-6 16,5 0 0-16,10 5 6 16,1 0 6-16,-16-5-4 15,32 0-2-15,-11 0-4 0,6 5-1 16,0 0 2-16,-22 0 0 15,-6-5 1-15,0 5 2 16,-10-1-1-16,21 6-1 16,6 0 1-16,-22 0-1 15,-6-5 0-15,0 5 0 16,0-1-3-16,12 6 2 16,4 0 3-16,-21-5 1 15,0-6 1-15,0 1 0 16,-6 5 0-16,17 5 0 15,5-5-2-15,-11-1-2 16,-5-4 3-16,5 0 0 0,1 5-4 16,10 0 1-16,11-5 0 15,-22-5 0-15,1 0 0 16,-1 0 2-16,6 5-1 16,11-1-1-16,10 1-2 15,-26-5 1-15,4-5 3 16,1 5 1-16,17 0-1 15,-1 5 1-15,-5-5 0 16,-12 0 3-16,7-5-3 16,-1 10-2-16,11 0-3 15,1 0-1-15,-12-10 4 16,6 0 1-16,5 5 0 16,6 0-2-16,5 0 1 15,-10-5-1-15,4-4 0 0,1 4 2 16,17 5 1-16,-7-5 1 15,-10-5-2-15,0 5-2 16,5 0-2-16,6 5 1 16,0-5 1-16,-6 0 0 15,-5 5 0-15,-5 0 2 16,10 5-1-16,0-5-1 16,-10-5-2-16,-1 1 1 15,0 4 1-15,17 0 2 16,-6-5 3-16,-10 0 4 15,-1 0-2-15,0 5-2 16,17 0 0-16,-11-5-1 0,-11 0-2 16,0 0 1-16,-6 0-4 15,11 5 0-15,6 0 1 16,-17-5 0-16,1-4 2 16,-1 4 3-16,-5 0-4 15,11 5-1-15,5-5-2 16,-16-5 0-16,-1 0 4 15,1 1 1-15,-11 4-1 16,5 0-2-16,12 0 1 16,-18-5 1-16,-4 0 1 15,-1 0 1-15,-11 1-2 16,6-1 1-16,5 0-4 16,0 0 0-16,-5 0 1 15,-11-9 0-15,-6-1 0 16,0 1 2-16,-11-6 1 15,-11-4 1-15,6-1 0 0,-11 1 2 16,-1-5-3-16,6-1 0 16,-10-4-1-16,-7 0-2 15,-21-5 1-15,16 5 1 16,-17-1 1-16,-10 6 1 16,-1 0-2-16,-10 0 1 15,-6-1-2-15,-11 6-1 16,-6-1-2-16,-10 6 1 15,-12-1-4-15,-16 6 1 16,-6-1-3-16,-16 1 0 16,-5-6-3-16,-1 6-1 0,-22-6 1 15,-27-4 4-15,11-6 1 16,-17 6 3-16,6 4 1 16,-28-4 3-16,-6-5-1 15,-5 4-1-15,6 11 1 16,-22-1-1-16,-6 1-3 15,-11 4 2-15,5 5-1 16,-16-5 0-16,0-4 4 16,6 9 1-16,-17-5-4 15,0-4 1-15,5 14 0 16,-16 5 2-16,0-15-3 16,6 15-2-16,-17 5 2 15,5-5 0-15,6 10 1 16,-38 0 0-16,5-1 0 15,11 6 2-15,-23-5-3 0,23-5 0 16,11 5 1-16,-11-6 0 16,11-4 0-16,17 10 0 15,-23-10 0-15,17 0 0 16,17 5 2-16,-17 0 1 16,5-5-4-16,6 10 1 15,-5-5 0-15,-6-5 2 16,5 0-3-16,12 10 0 15,-23-10-1-15,6 0 0 16,28 0 2-16,-34-5 0 16,11 0 2-16,23 5 1 0,-28-10-4 15,5 0 1-15,6 5 2 16,-11 0 1-16,6-4-4 16,-6 4 1-16,5-5 0 15,-5-15 2-15,0 16-3 16,17-1 0-16,-23-5 1 15,6 0 2-15,28 10-3 16,-23-4 0-16,12-6 1 16,10 0 2-16,12 5-1 15,-11-9 2-15,21 4-2 16,12 0-1-16,27 1-2 16,22 4 1-16,6 0-67 15,16 0-32-15,11 5 2 16</inkml:trace>
  <inkml:trace contextRef="#ctx0" brushRef="#br0" timeOffset="3528">2530 1584 20 0,'-6'-10'11'0,"-21"5"-6"0,10-5-6 0,1 10 2 16,-1-5-1-16,1 0 0 15,-6 0 6-15,-6 0 6 16,1-4 3-16,-7 4 0 16,1 0-5-16,-11 0-4 15,-5 0-3-15,-12 0-3 16,-5 0 1-16,-11 0 1 16,0 5-1-16,-1 5 2 0,1 5-4 15,6 5-2-15,-1 4-1 16,6 1 3-16,-6 4 0 15,0-4 3-15,6 4-1 16,-5 6-1-16,-1 4-2 16,11 5-1-16,6 1 4 15,11 4 1-15,6 0-5 16,4 5 0-16,7-5 1 16,5 5 3-16,5-5 0 15,6-5-1-15,6 0 3 16,5 1 0-16,5-1 1 15,1 0 0-15,10 5 0 16,6 5 2-16,11 5-3 16,6 0-2-16,11 10 0 0,-1-11 1 15,6 1 3-15,-5-5 4 16,0-5 2-16,10 5 1 16,6-9-4-16,6-6 0 15,16 0-3-15,11-4 0 16,6-1-1-16,-6-4 0 15,6-6 0-15,5 1 2 16,17-1 6-16,5 6 2 16,-5-10 1-16,6-6 1 15,10 1-8-15,17 5-1 0,5 0 0 16,-16-11 1-16,11 1 0 16,11 0-2-16,11 5-1 15,-17-10-6-15,6 0 1 0,16 5 4 16,6 0 2-16,-11-10 0 15,11 0-1-15,16 5-3 16,-5-5 1-16,0-5 2 16,11 5 2-16,11 1-3 15,-11-11-3-15,6 5 0 16,16 5 1-16,-17-5-1 16,-5 5-1-16,22 5-2 15,-11-4 1-15,0-1 1 16,6 5 2-16,-6 0-1 15,-6-5 2-15,1 5-4 16,16 0 0-16,-28-5-1 16,1 0 0-16,10 5 2 15,-5 0 2-15,-11-5-1 0,6 5 2 16,10 5-2-16,28-5 2 16,-11-5 0-16,-11 10 1 15,0-5-2-15,-27 0-2 16,-7 0 1-16,7 0 1 15,5 0-3-15,-22-5 0 16,0 0 7-16,16 5 4 16,1-5-3-16,-18 0 1 15,1 0-5-15,6 5 0 16,10 0-1-16,-27-4-2 16,0-1 1-16,-6 5 1 0,6 0-3 15,0 0 0-15,-17 0 3 16,-5 0 3-16,-5 0-7 15,10 5 0-15,0-5 0 16,-16-5 1-16,5 0 1 16,-10 5 0-16,4 0 2 15,12 0 1-15,-11 0-1 16,-11-5-2-16,0 0 1 16,-1 0 1-16,7 5-1 15,-1 0 2-15,-5-5-2 16,-6 0 2-16,6 0-2 15,0 0-1-15,16 1 1 16,0-6-1-16,-16 0 4 16,5-10 2-16,-10 1 0 15,4 4-1-15,7 0-3 0,-1-4 1 16,-16-6-2-16,-1-4-1 16,1-1 1-16,-17-4-1 15,1 0 0-15,4 0 2 16,-4-1-1-16,-7-4-1 15,-16 0 1-15,-16-5 1 16,-6 9 1-16,-5 1 1 16,-6 5 0-16,-11-1 2 15,-5 1-3-15,-1 4-2 16,-10 1 2-16,-1 4 0 16,-5 1-1-16,-11 4-2 15,-5 0 1-15,-6 1-1 16,-6 4-3-16,1-10 0 0,-6 6 2 15,-6-6 2-15,-22 5-2 16,-16 1-2-16,-11-11-3 16,0 1-1-16,-6-1 4 15,-11 1 1-15,1 4-1 16,-12 0 2-16,-16 1-1 16,-12-6 0-16,7 1 4 15,-1 9 1-15,0 0-4 16,-27 1-1-16,5-1 1 15,0 0 0-15,6 10-2 16,-6 0 2-16,-16-4 1 16,5-16 2-16,0 6-3 15,11 9 0-15,-16 0 1 16,-12-10 0-16,12 6 0 0,5 4 0 16,0 0 2-16,-11 0 1 15,6-4-4-15,-6 4 1 16,6 0-2-16,-17 0 0 15,0-5 0-15,-5 1 0 16,5 4 2-16,-17-5 2 16,-10 1-3-16,5 4 0 15,-11 5-1-15,-6-5 0 16,1 5 2-16,-6 0 2 16,-6-4-3-16,-5 4 0 15,11 5 1-15,-22-5 0 0,6 0 0 16,5 5 0-16,-17-5 0 15,1 5 0-15,10 0 2 16,-27-5 1-16,11 5-4 16,-11 0-1-16,-6-5 1 15,12 5 0-15,-40-5 1 16,12 5 2-16,-33 0 1 16,11 0 1-16,0 5-7 15,-11-5 0-15,-1 15 1 16,-21-10 1-16,11 9 1 15,-22-4 0-15,5 10 2 16,-17-10 1-16,12 9-4 16,-17-9 1-16,11 10-2 15,-21-6 0-15,21 1 4 16,-22 0 1-16,28 4-4 16,-23-14 1-16,34 10-9 0,-22-15-4 15,22 0-26-15,-17-5-13 16,27 0-36-1,-32 25-35-15,0-1 46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4:33.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18227 1407 184 0,'0'-10'68'0,"0"10"-36"0,0-24 0 0,0 24 27 16,0-10-7-16,0 5-3 16,0 0-2-16,0 0 2 15,0 0-26-15,0 1 11 0,0-1 6 0,0 0-1 16,-5 0 1-16,-1 0-13 16,1 5-7-16,-1 0-7 15,1 10-1-15,-1-5-5 16,-5 4-2-16,0 1-2 15,0 10 0-15,0-5-2 16,6 9 2-16,-1 1 0 16,1 4 1-16,-1-5-2 15,6 1-2-15,0-1 1 16,0-4 1-16,0 0-1 16,6-6-1-16,-1-4-2 0,1 0 1 15,-1 0 3-15,1-5 1 16,-1 0-1-16,6-5-2 15,0 0-2-15,0-10 1 16,0 5 3-16,0-15 1 16,-5 6-6-16,-1-11 0 15,1 5 1-15,-1 1 3 16,1-1 0-16,-1 1-1 16,1 4 1-16,-1 0-1 15,-5 5 0-15,0 1 0 16,0-1-3-16,6 5 2 15,-6 0 1-15,6 15 0 16,-1-5 0-16,1 19 2 16,-1-4-1-16,6 4-1 0,-5 1 1 15,5-1 1-15,0-4-3 16,0 4-2-16,0-4-20 16,0 0-8-16,0-1-28 15,5-4-13-15,-5 0-27 16,11-6-13-16,-5 1-17 15,-1-5-32 1,1-5 62-16</inkml:trace>
  <inkml:trace contextRef="#ctx0" brushRef="#br0" timeOffset="556">18652 1574 184 0,'11'14'68'0,"-11"-14"-36"0,16 25-22 0,-16-20 20 0,6 10 4 16,-1-6 4-16,1 6-7 15,-1-5-4-15,1 0-15 16,-1-1 10-16,1-9 5 0,0 0 1 15,-12-14 1-15,6 4-8 16,-11-24-2-16,5 4 2 16,-10-14 3-16,5 5 1 15,-6-15 0-15,6 5-8 16,0 0 0-16,0 5-1 16,6 0 2-16,-1 5-4 15,6 4 2-15,0 6-7 16,17 4-3-16,-6 1-1 0,11 4 1 15,-6 6-3-15,6 4 0 16,-5 5-10-16,5 0-3 16,-5 0-35-16,-1 0-15 15,-5 0-64-15,-5 0-26 16,-1 1-11 0</inkml:trace>
  <inkml:trace contextRef="#ctx0" brushRef="#br0" timeOffset="-2011">16684 770 212 0,'0'-24'82'0,"0"24"-44"0,0-21-3 16,0 21 32-16,0-5-10 16,0 0-1-16,0 0-10 15,0 0-2-15,0 5-24 0,0 0-1 16,0 0 0-16,0 0-3 0,0 20 3 16,0-4-4-16,0 13 1 15,0 1-3-15,0 19 0 16,0-5-1-16,0 14 0 15,0-4-2-15,6 15-1 16,-6-10-3-16,0 14-1 16,0-14-3-16,0 15-2 15,0-16 1-15,0 11-1 16,0-10-11-16,0 4-5 16,0-9-28-16,5-5-11 15,-5-5-35-15,0-4-16 16,0-11-29-1,6-14-48-15,-1-1 63 16</inkml:trace>
  <inkml:trace contextRef="#ctx0" brushRef="#br0" timeOffset="-1591">16083 824 184 0,'-49'-10'68'0,"49"10"-36"0,-28-10 20 0,23 10 38 15,-1 0-14-15,0 0-5 16,1-4-20-16,-1 4-8 15,6-5-24-15,0 0 11 0,17 0 4 16,-6 0-1-16,33-5 1 16,-5 0-11-16,32 1-1 15,-4-1-11-15,10-6-2 16,-11 1-5-16,22 1-3 16,-16-1 0-16,27-5-1 15,-11 6 0-15,0 4 2 16,-16 0-1-16,-6 5 2 15,-5 0-18-15,-12 0-6 16,-5 0-45-16,-11 5-20 0,-5 0-68 16,-6 10-29-16,-5 0 33 15</inkml:trace>
  <inkml:trace contextRef="#ctx0" brushRef="#br0" timeOffset="-735">17395 171 332 0,'-11'-34'126'0,"11"34"-68"0,0-5-39 0,0 5 34 0,0 0-16 15,0 0-3-15,0 10-9 16,0-5-2-16,6 19-12 16,-6-4 2-16,0 24 1 0,0-5 1 15,5 25 4-15,-5-10-2 16,6 19-1-16,-6-9-6 15,5 24-4-15,1-19-1 16,-1 20-1-16,-5-15-2 16,6 14-2-16,-6-15 1 15,5 11-1-15,-5-11 4 16,0 1 5-16,0-11-3 16,6 6-1-16,-6-10 0 0,0-5-1 15,0-10 0-15,0-5 2 16,0-5 1-16,0-9 1 15,0-6 0-15,0-9 2 16,0 0-7-16,0-15-2 16,0 0-1-16,0-10 0 15,0 1-3-15,0-16 2 16,0 6 1-16,5-15 2 16,1 4-3-16,5-9 0 15,-6 5 1-15,6-5 0 16,0 10-3-16,0-6 2 15,0 11-1-15,0 4-2 16,0 6 3-16,6 9 2 16,-1 0 0-16,1 20-1 15,0 0 1-15,5 14 1 0,0-4-1 16,0 14-1-16,0-4 1 16,0 19 1-16,-6-10-1 15,6 0-1-15,-5-5-21 16,-1 6-9-16,-5-11-42 15,6 5-17-15,-6-4-43 16,6-6-20-16,-6-4-2 16</inkml:trace>
  <inkml:trace contextRef="#ctx0" brushRef="#br0" timeOffset="1745">20030 44 260 0,'-44'-34'99'0,"44"34"-54"0,-22-10-22 0,16 10 31 16,1 0-32-16,-1 0-12 15,6 15-3-15,0-1-1 0,11 30-2 16,0-9 4-16,6 38 4 0,-1-9 11 15,1 24 6-15,-6-14-4 16,0 24-3-16,0-15-8 16,0 20-1-16,0-19-6 15,-5 4 1-15,-1-9-5 16,6-1-2-16,-5-14 6 16,-1 4 5-16,1-9 0 15,-1 0 1-15,1-10-1 16,-6-5 2-16,0-5-5 15,0-4-3-15,0-6 1 0,0-5 2 16,0 1 0-16,0-5 2 16,0-6-6-16,0 1-3 15,0 0 1-15,0-6 0 16,0 1-1-16,0 0 1 16,0-5-26-16,0 0-12 15,0 0-42-15,0-5-18 16,0 0-23-16,0-10-9 15,0 5-4 1</inkml:trace>
  <inkml:trace contextRef="#ctx0" brushRef="#br0" timeOffset="2222">20124 1290 176 0,'-28'4'68'0,"28"-4"-36"0,-16 0 11 16,10 0 35-16,0 0-14 15,1 0-4-15,5 0-10 16,0 0-2-16,0-9-27 16,0 4 6-16,5-10 3 0,1 0-3 15,11-4 1-15,-1 4-9 16,12-5-4-16,-6 6-8 15,11-6-3-15,-6 5-2 0,1 6 1 16,-6-1-2 0,0 10-1-16,0 0 1 15,0 5-1-15,-5-5 0 0,5 14 2 16,-6-4-1-16,1 10-1 16,-1-1 3-16,-5 11 2 15,0-6 0-15,-5 11 0 16,-1-6-3-16,-10 5 1 15,5-4 0-15,-11-1 1 16,5-4-2-16,-10-1 1 16,-1-4 0-16,-10-6 1 15,-1-4-18-15,-5 0-7 16,5 0-26-16,1 0-9 16,5-5-48-16,5-1-19 15,6 1-14-15,6 0-35 16,5 0 69-16</inkml:trace>
  <inkml:trace contextRef="#ctx0" brushRef="#br0" timeOffset="2961">20625 1407 148 0,'0'-5'57'0,"0"5"-30"0,6-5-3 0,-6 5 24 0,0 0-9 15,0 0 0-15,5 0-11 16,1 0-3-16,10 0-14 16,-5 0 0-16,11 0 2 0,-5 0-1 15,5 0 3-15,-6 0-6 16,7-5-3-16,-7 1-3 16,6-1 0-16,0 0-2 15,0-5-1-15,-5 5 3 16,-1-5 2-16,-5 0-2 15,0-4 0-15,-5 4 1 16,-6-5 2-16,0 5-3 16,-6-4 0-16,1 4-1 0,-6 0-2 15,0 0 1-15,-6 5 1 16,6 1-1-16,-16 8-1 16,5 1 3-16,-6 15 0 15,6-5 5-15,5 4 5 16,1 1-5-16,5 4 0 15,0 1-2-15,11 4 1 16,0-4-2-16,22 4 0 16,-6-4-3-16,18-6-2 15,-7-4 1-15,12-5-1 16,-6-5-18-16,11-5-5 16,-11 0-40-16,0 0-14 15,0 0-66 1</inkml:trace>
  <inkml:trace contextRef="#ctx0" brushRef="#br0" timeOffset="4145">22384 1231 152 0,'0'-10'57'0,"0"10"-30"0,-6-10-10 0,1 10 20 15,-1-5 3-15,1 0 3 16,-1-4-6-16,1 4 0 0,-7-5-21 16,1 0 8-16,-16 0 4 0,5 0-9 15,-6 6-1-15,6-1-4 16,-11 5 1-16,6 0-8 16,-1 5-2-16,0-1-3 15,1 16-2-15,5 0-2 16,5 14 1-16,1-5-1 15,5 11-2-15,0-6 3 16,5 10 2-16,1-5 0 16,10 0-1-16,1-4-2 15,10-6 1-15,1-4 1 16,10-11 0-16,-5 1 11 0,12-20 5 16,-7 0 3-16,6-24 3 15,-5 4-10-15,5-29-4 16,-6 10-5-16,-5-39-3 15,0 14 1-15,-5-29 1 16,-6 15 3-16,-5-25 4 16,-1 15 7-16,-10-10 4 15,5 14-6-15,-6-9-1 16,0 20-5-16,-5-6-3 16,6 11-2-16,-1 4 0 15,1 10-2-15,-1 10-1 16,1 5-13-16,-1 10-6 15,6 5-45-15,0 4-21 16,0 6-33-16,6 19-14 0,-6 0 2 16</inkml:trace>
  <inkml:trace contextRef="#ctx0" brushRef="#br0" timeOffset="4819">22709 1304 116 0,'5'35'44'16,"-5"-35"-24"-16,6 39-10 0,-6-29 12 0,0 4-4 16,0 1 0-16,5 0 3 15,1-1 1-15,-1-4-11 16,-5 0 15-16,0-5 10 0,0 0 1 15,0-10 0-15,0 0-18 16,-5-20-9-16,-1 6 2 16,1-15 4-16,-1 4 5 15,1-9 4-15,-1 5 0 16,1-1 2-16,-1 6-13 0,6 0-3 16,0 4-7-16,0 5-1 15,0 6-1-15,11-1 1 16,-5 0 0-16,10 10 1 15,1 1-2-15,5-1 1 16,-6 0-2-16,7 5-1 16,-7 0-19-16,6 5-10 15,-5 0-32-15,5 4-11 16,0 1-35 0,0 5-52-16,-6-5 46 15</inkml:trace>
  <inkml:trace contextRef="#ctx0" brushRef="#br0" timeOffset="5663">23392 1201 120 0,'11'0'46'0,"-11"0"-24"0,-11 0 5 0,6 0 21 16,5 0 3-16,0 0 4 15,0-5-8-15,0 1-2 16,-6-6-25-16,1 5 6 0,-1 5 4 16,1 0-3-16,-6 0-1 15,0 0-8-15,0 0-3 16,0 0-7-16,-6 10-3 15,1-5 2-15,-1 9 0 16,1 1-1-16,-1 5-1 16,0-6-1-16,1 6 0 15,5-5 0-15,0 4 0 0,5 1-2 16,1 4-2-16,-1-4-2 16,12-1 1-16,-1-4 5 15,1 0 2-15,-1 0-2 16,6-1-3-16,0-4 2 15,6 0 0-15,-6-5 1 16,6-5 0-16,-6 0-2 16,5-5-2-16,-5 0 3 15,6-10 2-15,-6 5-2 16,0-9 0-16,-6 4-1 16,1-4 1-16,-1 4 0 0,1-5 1 15,-1 6-2-15,1-1-2 16,-1 0 1-16,1 5-1 15,-6 1 0-15,0 4 0 16,0 0-3-16,0 0 0 16,0 5 2-16,0 10 0 15,0-1 3-15,0 11 1 16,0-5-1-16,5 9-2 16,-5 1-2-16,6-1-1 15,-1 1-3-15,1-1 1 16,-1-4-4-16,1-5 1 15,-1-6-20-15,6-4-9 16,-5 0-34-16,5-5-15 16,0 0-38-16,5-5-45 15,-5 0 59-15</inkml:trace>
  <inkml:trace contextRef="#ctx0" brushRef="#br0" timeOffset="6546">23850 1265 168 0,'5'-5'66'0,"-5"5"-36"0,6 0-11 0,-6 0 23 16,0-5 3-16,0 0 5 16,-6 5-5-16,6 0-1 15,-5 0-24-15,-1 0-3 0,-5 0 0 16,0 0-3-16,-5 0 2 0,-1 0-9 16,1 5-2-16,-1 0-3 15,1 10 1-15,-1 0-2 16,6-1-1-16,0 1 1 15,5 5-1-15,1-6 2 16,5 6 1-16,0-5-4 16,16 4-1-16,-4 1 1 15,10-6 0-15,-6 1 3 16,12-5 1-16,-6-5-1 16,11-10 1-16,-6 0 2 15,-5-10 2-15,0 6-3 16,0-11-1-16,-5 0 3 0,0 1 3 15,-6-1 11-15,-6 1 5 16,1-1-5-16,-1 5 1 16,1 1-6-16,-6 4-1 15,0 5-8-15,0 5-2 16,0 0-2-16,-6 10 1 16,1-5-4-16,5 9 0 15,0 1-1-15,5 14 0 16,-5 1 0-16,11 14 0 15,-5-10 2-15,5 15 2 16,0-5-1-16,0 20-1 16,0-10 3-16,-6 14 0 15,1-9 3-15,-17 0 1 16,5-10 3-16,-32 0 1 16,5-5-1-16,-34-5-1 0,12-4-5 15,-16-6-1-15,10-5-1 16,-27 1 1-16,16-5-4 15,-27-1-2-15,16 2-16 16,1-2-5-16,15 1-32 16,1 0-12-16,11-6-43 15,11 1-20-15,6 0-23 16</inkml:trace>
  <inkml:trace contextRef="#ctx0" brushRef="#br0" timeOffset="7221">24467 1290 256 0,'0'-10'96'0,"0"10"-52"0,0-10-25 16,0 10 26-16,-11-5-3 0,6 5 1 15,-6-5-6-15,5 0-2 16,-5 5-20-16,0 0 2 0,-5 10 1 16,-1-5-8-16,0 15-3 15,1-6-7-15,5 21 0 16,0-6-2-16,11 10-2 16,0-5 0-16,11-4 0 15,0-1 3-15,11-4 0 16,0-6 3-16,6-24 1 15,-6 1 1-15,0-21 2 16,-6 5 1-16,-5-9 1 16,-5 5-7-16,-1-6 0 15,-5 6 1-15,0-1 1 16,0 6-17-16,0 4-7 16,0 5-50-16,0 10-21 15,0 0-29-15,6 0-55 16,-6 0 54-16</inkml:trace>
  <inkml:trace contextRef="#ctx0" brushRef="#br0" timeOffset="7821">24836 1265 228 0,'6'5'88'0,"-6"-5"-48"0,0 0-34 0,0 0 20 16,0 0-3-16,0 0 1 15,0 15 6-15,0-6 4 16,0 6-18-16,0 0 8 0,6 9 4 16,-6-4-4-16,5 4 0 15,1-4-9-15,-6 5-2 16,0-6-5-16,5-4 0 16,-5 0-5-16,0-6-2 15,0 1 6-15,6-15 5 0,-6 0-6 16,0-9-3-16,0 4-2 15,5-15 1-15,-5 1-3 16,6-6-2-16,-1 6 2 16,1-1 2-16,-1 6-5 15,1-6 1-15,-1 6-1 16,1 4-1-16,-1 0 6 16,6 15 1-16,0 0 8 15,6 20 6-15,-6-5-4 16,5 9 1-16,-5 1-6 15,0 14 1-15,0-5-7 0,0 5-1 16,-5-4 0-16,-1 9 2 16,1-10-39-16,-1 0-16 15,1-4-51-15,-1-6-22 16,-5-4-6 0,6-10-19-16,0-1 65 15</inkml:trace>
  <inkml:trace contextRef="#ctx0" brushRef="#br0" timeOffset="8318">25636 1172 228 0,'11'-15'88'0,"-11"15"-48"0,0 5-16 16,0-5 29-16,-6 10-5 15,1-5-1-15,-6 5 0 16,5-1 2-16,-10 6-26 15,-1-5 7-15,-5 14 1 0,6-4-14 16,-6 5-7-16,-1-6-9 0,7 6-1 16,-1-6 0-16,6 1 0 15,0-1-3-15,6 1 0 16,5-5-1-16,11 9 0 16,0-4 0-16,11-1 0 15,-6-4 5-15,12 5 1 16,-11-6 2-16,-1 11 2 15,1-5 14-15,-6 14 10 16,0-5-7-16,-17 15-1 16,1-9-11-16,-28 18-4 15,5-8-48-15,-33 4-23 16,12-10-91-16,-6 5-38 16,5-5 35-1</inkml:trace>
  <inkml:trace contextRef="#ctx0" brushRef="#br0" timeOffset="9398">26749 407 248 0,'-44'-59'93'0,"28"44"-50"0,5 0-33 0,5 10 23 16,6 1-18-16,0 4-6 15,0 0-1-15,0 9 1 16,0 21-4-16,0 19 8 0,0 0 6 16,0 10-1-16,0 19-1 15,0 0-3-15,6 7-1 16,-6 18-5-16,0-25 0 16,0-14-7-16,0 9-1 15,-6 30 2-15,1-39 1 16,5-10 1-16,-6 0 0 15,6-10-2-15,-6-5 1 0,6-5 0 16,0-4 1-16,0-6 0 16,-5-4 0-16,5-6-5 15,0-19 1-15,0 1 0 16,0-21 2-16,0 5-3 16,11-19-2-16,6-34-1 15,16-6 3-15,-6 6 0 16,1 14 3-16,-1 10-3 15,1 10-2-15,-6 5-1 16,5 9 0-16,1 10 3 16,0 6 0-16,-1 13 3 15,-5 16 3-15,0 19 2 16,-5 10 3-16,-6 5-1 0,-6-15 0 16,1-4-3-16,-1 14-1 15,-5-5-1-15,0 10 2 16,0-5-10-16,-5 0-4 15,5-10-49-15,-6-10-22 16,1 10-44 0,5-9-55-16,0-6 56 15</inkml:trace>
  <inkml:trace contextRef="#ctx0" brushRef="#br0" timeOffset="9953">27251 1407 156 0,'-6'-10'60'0,"6"10"-32"0,0 0-15 15,0 0 19-15,0 0-9 16,6 0-4-16,-1 0 5 15,1 0 4-15,10 0-15 16,-5 0 6-16,0 0 4 0,0 0-8 16,0 0-3-16,0 0-5 15,6 0 0-15,-6 0-4 16,0 0-2-16,6-5 0 0,-1 1 1 16,6-6-1-16,-5 5 2 15,-6-5 0-15,5-5 3 16,-5-9-1-16,-5-6 0 15,-17-4-3-15,-11 5 1 16,11 9-2-16,-6-4-1 16,1 9 1-16,-1 5 1 15,1 10-6-15,-6 15 1 16,-1 14-1-16,7 6-1 16,-1-1 4-16,6 5 0 15,6 5 1-15,5 5 0 16,0-5 4-16,11 0 2 15,0-4-2-15,5-11-3 16,1-5 0-16,11-4-1 0,10 0 2 16,1-6 3-16,5-4-2 15,5-10-2-15,-10-5-38 16,0 0-15-16,-6-4-38 16,0-1-16-16,-6-5 13 15</inkml:trace>
  <inkml:trace contextRef="#ctx0" brushRef="#br0" timeOffset="10358">27907 1520 124 0,'5'29'46'0,"-5"-9"-24"0,6-1-15 0,-6-9 13 16,5 0-6-16,1 0 0 15,-6-5 27-15,0-5 12 16,0-5-26-16,0-10 1 0,-6-9 0 16,1-11-5-16,-1 1-1 15,1-5-6-15,-1-5 0 16,6 5-5-16,0-6 1 15,0 1-7-15,0 5-1 16,0 5-2-16,0 9 1 16,6 6-2-16,-1 4-1 0,6 5 9 15,6 5 4-15,-1 5-4 16,6 5-1-16,0 5-4 16,6-5-1-16,-11 5-21 15,10 0-8-15,-5-6-40 16,6 1-15-16,-1 5-48 15</inkml:trace>
  <inkml:trace contextRef="#ctx0" brushRef="#br0" timeOffset="10899">28414 1471 160 0,'5'0'63'0,"-5"0"-34"0,6 0-27 0,-1 0 12 16,6 0-7-16,6 0 1 15,-6 0 6-15,0 5 3 16,11-5-6-16,-5 0-2 15,5 0-1-15,-6-5 0 16,1 0-4-16,-1-5-1 16,-5 0 1-16,0 1 0 0,-5-11 0 15,-1-5 0-15,1 1 0 16,-6-1 2-16,0 1-1 16,0-1 0-16,-6 6-1 15,-5-1 0-15,0 6-2 16,-5 4-2-16,-12 20 3 15,1 4 0-15,-6 11 7 16,-6-1 6-16,0 11-2 16,17 9 0-16,0 5 9 15,6 5 5-15,5-10-1 16,11-10-2-16,11 0-11 16,5 1-6-16,6-6-3 0,0-9-1 15,17-6 0-15,-6-9 2 16,-5-10-1-16,-1-5 2 15,-5 1-37-15,0-6-17 16,0 0-53-16,-5 5-22 16,10 6 2-1</inkml:trace>
  <inkml:trace contextRef="#ctx0" brushRef="#br0" timeOffset="11263">29026 1686 384 0,'-11'0'143'0,"5"-4"-78"0,1-1-54 16,5 5 40 0,-6-5-22-16,6 0-17 0,-11 0-7 15,11 0-5 1,-5 0 0-16,-1 0 0 0,1 0-58 0,10 0-148 31,6-4-26-31,0-1 106 16</inkml:trace>
  <inkml:trace contextRef="#ctx0" brushRef="#br0" timeOffset="11608">29108 554 104 0,'-11'-5'38'0,"11"5"-20"0,0 0-12 16,0 9 11-16,0 1-3 16,0 5 0-16,0 9 11 15,0 6 9-15,-5 9 4 16,-6 10 4-16,0 6-23 16,0 9-2-16,5 4 0 0,1 11-7 15,-1-6-3-15,6-9-53 16,6-5-23-16,5-5-35 15</inkml:trace>
  <inkml:trace contextRef="#ctx0" brushRef="#br0" timeOffset="17594">5153 686 80 0,'-11'-15'33'0,"5"15"-18"0,1-5-13 16,-1 5 9-16,-11 0-7 0,1 0-2 16,-12 5-1-1,-5-5 3-15,-5 5 2 16,-6 0 6-16,-11 0 3 15,-12 0-2-15,-15 0 2 16,-12-5-4-16,-11 0-1 16,1 5-2-16,4-1 0 15,-10 6-4-15,-11-5-3 0,-11-5 0 16,-1 5-4-16,1 6 2 16,0-1 1-16,-12-1 2 15,-16 1 1-15,6 0 3 16,5 5-3-16,0-5 0 0,-10-6-1 15,-7 1 1-15,6 0-2 16,6 5-1-16,-6 0 9 16,-16 0 6-16,5-1-1 15,17 21 0-15,10 4-8 16,1 0-2-16,5 6-4 16,0 4-1-16,6 0-1 15,16 5 0-15,12 5 2 16,4-5 0-16,12-5-3 15,5 0 2-15,6 0 1 16,11 5 2-16,11 0-3 16,-11 25-2-16,27 4-1 15,12 5 0-15,16-4 0 16,11-1 3-16,16-5-2 0,6-9 1 16,17-5 0-16,5 0-2 15,0-5 3-15,11 1 2 16,11-6-2-16,12 9 0 15,21 1 1-15,17 5 2 16,-6 0-1-16,-6-11-1 16,7-4 1-16,15 0-1 15,18-9 0-15,10-11 2 16,-11 0-1-16,6 1 2 16,22-6 2-16,17-4 2 15,-18-5-1-15,1-6 1 16,28 1-4-16,-1 0-2 15,-10-10 0-15,10 0-1 0,17 5 0 16,-17 0 2-16,1-5 1 16,27 0 3-16,-6 0-1 15,-10 0 2-15,21-5-2 16,12 5 0-16,-17-5-8 16,5 0 0-16,12 0 1 15,-17-5 3-15,11 1 4 16,11 4 2-16,-22-10-1 15,0 5 1-15,17 5-4 16,-17 0-2-16,-6 1 0 16,12 4 1-16,5 0-3 15,-28-5 0-15,0 5 3 16,17 0 3-16,-22-10-7 16,0 0 0-16,17 10 2 15,5-5 4-15,-22-5 1 0,0 5 2 16,11 1-4-16,-11-1 0 15,-11-5-1-15,-6 5-2 16,11-5 1-16,-5 0-1 16,-11-9 2-16,0 4 3 15,11 0-2-15,0 1-2 16,-22-6 4-16,-6 0 4 16,12 1-5-16,10 4-2 15,-33-4 1-15,1-6 0 16,-6 5-1-16,5 1-2 15,0-6 1-15,-16 1-1 0,-17-1 0 16,1 1 2-16,-12-1-1 16,6 1 2-16,-1-1 0 15,-4 6 3-15,-12-6 1 16,-5 1 3-16,-12-1-3 16,-5 1-2-16,1 3-2 15,-1 2 0-15,0-11 2 16,0-4 4-16,0 0-2 15,0-11-2-15,-5-8 2 16,-6-6 0-16,-11-5-1 16,-11 5-1-16,-10 1 1 15,-7 4 1-15,-10 0-1 16,-1 5 1-16,-10 5-4 16,-6 4-2-16,-17 6 2 15,-16-10 0-15,-17 0-1 16,-16-15-2-16,-11-5-4 0,-17 1 0 15,-5-16 0-15,-11 16-1 16,-33 4-1-16,-6 0-1 16,-17 5-1-16,-4 10 2 15,-34 0-1-15,-17 5 2 16,6 8 3-16,-33 2 3 16,-5-5-2-16,-40-1-2 15,-10-4 2-15,-16 10 0 16,-29-6-2-16,-27 6 2 15,-5 5 1-15,-39-1 2 16,-16 15-1-16,-23 0-1 0,-16 6-2 16,0 18 1-16,-11 1-1 15,-17 0 0-15,6 9 2 16,6-4 0-16,-17-6-20 16,11 16-9-16,5-11-25 15,-27 6-11-15,5-1-51 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5:06.5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3713 711 64 0,'-6'-19'27'0,"0"14"-14"0,1-5-13 0,-1 5 5 16,1 0-3-16,-1 0-2 15,1 0 1-15,-6-4-1 16,0-1 6-16,-6 0 6 15,-5 0 5-15,-5 0 2 16,-6 1-8-16,-11-1-2 16,-12 0-3-16,-15 5 1 0,-1 0 2 15,-5 0 2 1,0 5-1-16,5 0 1 0,-11 0-6 16,-16 5-3-16,-11 0 1 0,0 5-4 15,-6 10 0-15,6 9-1 16,-6 5 0-16,-16 10 2 15,-6 15 0-15,6 5-3 16,5 9 2-16,6 11-1 16,-6-6 0-16,-6 0 4 15,-4 11 1-15,4 14-4 16,12 14 1-16,5 6 0 16,6-11 0-16,0-9-3 15,5 5 2-15,0 0 1 16,12 4 0-16,16 1 0 15,5-5 0-15,11 0 2 16,6-10 1-16,11-5-4 0,5 0-1 16,6 15 1-16,11 0 2 15,11-6-2-15,11 1 0 16,6-15 3-16,5-9 1 16,11-11-4-16,11-4-1 15,11 0 1-15,11 0 0 16,11-6 3-16,6 1 3 15,-6 0 2-15,6-10 1 16,10 5-4-16,12 0-3 16,16 0 0-16,17-5 1 15,0-10-6-15,0 0 1 16,11 0 3-16,16 0 2 0,0-4 0 16,-10-1 1-16,-1-5-2 15,22 6 2-15,12-1 2 16,-18 0 2-16,1-4-6 15,22 4 0-15,11-5 1 16,-5-4 3-16,-7-5-4 16,40 14-1-16,-12-5 2 15,6-9 1-15,33-1-1 16,-11-4 1-16,17-10-2 16,27-5-1-16,-22-15 1 15,28 6 1-15,-6-6-3 16,0 5 0-16,28 0 7 15,-23-4 6-15,84 4-2 16,-34 0 0-16,-5 5-6 0,5 5-3 16,-33-5 0-16,22 5-1 15,-16 0 0-15,5 5 0 16,0-5 0-16,-10 0 0 16,32 10 2-16,-17-10 1 15,34 10-1-15,-33-5-2 16,16 9 1-16,-11-4-1 15,12 5 0-15,4 4 2 16,12-4 1-16,-6 0 1 16,1-15-5-16,10 10 1 15,-22-10 0-15,28 4 2 16,-22 1-1-16,22-5 2 16,-28 0-2-16,28 5 2 0,-23-5-2 15,23 5 2-15,-5-10-2 16,10 5 2-16,-22-5-2 15,11 0-1-15,-10-9 1 16,4 9 1-16,-10-15 1 16,-17 6 1-16,17 9 2 15,-17-15 3-15,6 10 0 16,-6-9 2-16,6-1-6 16,-11 0-3-16,-12-4-1 15,18 4 1-15,-23-9 1 16,11 4 1-16,-16-4-2 15,-12 0 1-15,1-1-4 16,-22-9 0-16,-17 5 3 16,0-5 1-16,0-10-1 0,-28-10 1 15,-5 0 2-15,6-10 2 16,-17 6-3-16,-12-1-1 16,-4 5 1-16,-1 5 0 15,-5 5 0-15,-11 0 2 16,-6-10-3-16,23-4-2 15,-6-6 0-15,-28-9-1 16,-11-10 0-16,-10 4 0 16,-18 6 2-16,7 9 1 15,-12 11-1-15,-5 4 1 16,-12 0 0-16,-10-10 1 0,-22-5 2 16,-6-4 3-16,-11-15-2 15,-5 4-2-15,-6 6 0 16,-6 5-1-16,-5-1-2 15,-5 15-2-15,-6 0-2 16,-6-4-1-16,-5-6-1 16,-11 1 0-16,0-1 0 15,-5-9 0-15,-1 4 0 16,-5 10 3-16,-5 6-5 16,-18 4 2-16,-4 0 0 15,-6 5-1-15,-11 5 4 16,-1 5 0-16,-4-6-2 15,-1 1 2-15,0-5 1 16,1 5 0-16,-12-15-3 16,-11 6 2-16,-16-6 1 0,5-10 0 15,-5 10-3-15,0 15 2 16,-11 5-1-16,-12 0-2 16,-10 0 3-16,-11-1 2 15,10 6 0-15,-15 10-1 16,-18-6 1-16,12 6-1 15,-1-1 0-15,-10 1 0 16,-22-6 0-16,5-4 0 16,0 5 0-16,-33-1 0 15,-11-4 0-15,0 9 0 16,-28-9-3-16,1 5 2 16,-18 4 1-16,-21-4 0 0,-5 9-3 15,-29-4 2-15,7 4 1 16,-18-19 2-16,7 19-1 15,-18-9-1-15,1 9 1 16,-22-4-1-16,5 14 0 16,-17-5 2-16,1 1-1 15,-6 4-1-15,-11 5-2 16,11 0 1-16,-27 0 1 16,16 10 0-16,-33-5 0 15,17 5 0-15,-12-5 2 16,1 10 1-16,16 9-1 15,-28-9 1-15,6 24-4 16,6-4-2-16,0 4 4 16,10 5 1-16,-21 1 0 15,27 9-2-15,-22-15 1 0,11 5-1 16,-17-10 0-16,1 6 0 16,21-1-3-16,-21-5 2 15,5-4 3-15,-17-5 1 16,17-1-4-16,17 6 1 15,-34-1 0-15,17 15 0 16,-16 1 0-16,10 9 2 16,18 14-3-16,-29-4 0 15,45 5-19-15,-12-10-7 16,23 9-26-16,-17-9-9 16,28 0-33-1,-6-5-28-15,11-29 52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16,6-4-47-1,6-1 43-15</inkml:trace>
  <inkml:trace contextRef="#ctx0" brushRef="#br0" timeOffset="781">490 323 100 0,'6'-6'38'0,"-6"6"-20"0,0 0-23 16,0 0 6-16,0 0 5 15,0 0 6-15,0 0 18 16,0 0 8-16,0 0-2 0,0 0-1 15,0 0-14-15,0 0-3 16,-6 6-10-16,1-1-1 0,-7 10 0 16,6 1 3-16,-11 9 4 15,6-4-4-15,-12 14 2 16,0-4-5-16,-12 15 1 16,6-10-1-16,-12 15 1 15,7-5-2-15,-7 5-1 16,7-10-3-16,-1 10 1 15,7-5 0-15,-1 0 3 16,6-5-5-16,0 11-1 16,5-11 0-16,7 0 2 15,-1-5-6-15,12 0 1 16,0-6 3-16,12 1 2 0,-1-5 4 16,41-1 1-16,-6-4-3 15,29-11-1-15,-12 0 1 16,30-15 0-16,-18 0-35 15,40-11-14-15,-11 6-44 16,11 0-58 0,-18 0 41-16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"cheaper",</a:t>
            </a:r>
            <a:r>
              <a:rPr lang="en-US" sz="1200" kern="1200" baseline="0" dirty="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a:p>
            <a:r>
              <a:rPr lang="en-US" b="0" dirty="0"/>
              <a:t>TODO:</a:t>
            </a:r>
            <a:r>
              <a:rPr lang="en-US" b="0" baseline="0" dirty="0"/>
              <a:t> Annotate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move all</a:t>
            </a:r>
            <a:r>
              <a:rPr lang="en-US" sz="1200" kern="1200" baseline="0" dirty="0">
                <a:solidFill>
                  <a:schemeClr val="tx1"/>
                </a:solidFill>
                <a:effectLst/>
                <a:latin typeface="+mn-lt"/>
                <a:ea typeface="+mn-ea"/>
                <a:cs typeface="+mn-cs"/>
              </a:rPr>
              <a:t> the </a:t>
            </a:r>
            <a:r>
              <a:rPr lang="en-US" sz="1200" kern="1200" baseline="0" dirty="0" err="1">
                <a:solidFill>
                  <a:schemeClr val="tx1"/>
                </a:solidFill>
                <a:effectLst/>
                <a:latin typeface="+mn-lt"/>
                <a:ea typeface="+mn-ea"/>
                <a:cs typeface="+mn-cs"/>
              </a:rPr>
              <a:t>cntext</a:t>
            </a:r>
            <a:r>
              <a:rPr lang="en-US" sz="1200" kern="1200" baseline="0" dirty="0">
                <a:solidFill>
                  <a:schemeClr val="tx1"/>
                </a:solidFill>
                <a:effectLst/>
                <a:latin typeface="+mn-lt"/>
                <a:ea typeface="+mn-ea"/>
                <a:cs typeface="+mn-cs"/>
              </a:rPr>
              <a:t> into the test case</a:t>
            </a:r>
          </a:p>
          <a:p>
            <a:r>
              <a:rPr lang="en-US" sz="1200" kern="1200" baseline="0" dirty="0">
                <a:solidFill>
                  <a:schemeClr val="tx1"/>
                </a:solidFill>
                <a:effectLst/>
                <a:latin typeface="+mn-lt"/>
                <a:ea typeface="+mn-ea"/>
                <a:cs typeface="+mn-cs"/>
              </a:rPr>
              <a:t>TODO: hand-drawn circles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Circle "business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methods, not properties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Test calling a bunch of properties directly</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a:p>
            <a:r>
              <a:rPr lang="en-US" b="0" dirty="0"/>
              <a:t>TODO: circle</a:t>
            </a:r>
            <a:r>
              <a:rPr lang="en-US" b="0" baseline="0" dirty="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change properties to private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047639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Sample of a full test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330260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first box and label it as "test data"</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Scrawl</a:t>
            </a:r>
            <a:r>
              <a:rPr lang="en-US" b="0" baseline="0" dirty="0"/>
              <a:t> "and on and on and 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"I will die on this hill"</a:t>
            </a:r>
            <a:endParaRPr lang="en-US" b="0"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a:p>
            <a:r>
              <a:rPr lang="en-US" b="0" dirty="0"/>
              <a:t>TODO: circle "new cred", "new member"</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a:t>
            </a:r>
            <a:r>
              <a:rPr lang="en-US" sz="1200" b="0" kern="1200" baseline="0" dirty="0">
                <a:solidFill>
                  <a:schemeClr val="tx1"/>
                </a:solidFill>
                <a:effectLst/>
                <a:latin typeface="+mn-lt"/>
                <a:ea typeface="+mn-ea"/>
                <a:cs typeface="+mn-cs"/>
              </a:rPr>
              <a:t> circle "new cred", "new member"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a:t>
            </a:r>
            <a:r>
              <a:rPr lang="en-US" sz="1200" kern="1200" baseline="0" dirty="0">
                <a:solidFill>
                  <a:schemeClr val="tx1"/>
                </a:solidFill>
                <a:effectLst/>
                <a:latin typeface="+mn-lt"/>
                <a:ea typeface="+mn-ea"/>
                <a:cs typeface="+mn-cs"/>
              </a:rPr>
              <a:t> change scrawl to "</a:t>
            </a:r>
            <a:r>
              <a:rPr lang="en-US" sz="1200" kern="1200" baseline="0" dirty="0" err="1">
                <a:solidFill>
                  <a:schemeClr val="tx1"/>
                </a:solidFill>
                <a:effectLst/>
                <a:latin typeface="+mn-lt"/>
                <a:ea typeface="+mn-ea"/>
                <a:cs typeface="+mn-cs"/>
              </a:rPr>
              <a:t>thar</a:t>
            </a:r>
            <a:r>
              <a:rPr lang="en-US" sz="1200" kern="1200" baseline="0" dirty="0">
                <a:solidFill>
                  <a:schemeClr val="tx1"/>
                </a:solidFill>
                <a:effectLst/>
                <a:latin typeface="+mn-lt"/>
                <a:ea typeface="+mn-ea"/>
                <a:cs typeface="+mn-cs"/>
              </a:rPr>
              <a:t> be dragons here!"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 </a:t>
            </a:r>
            <a:r>
              <a:rPr lang="en-US" sz="1200" b="0" kern="1200" dirty="0" err="1">
                <a:solidFill>
                  <a:schemeClr val="tx1"/>
                </a:solidFill>
                <a:effectLst/>
                <a:latin typeface="+mn-lt"/>
                <a:ea typeface="+mn-ea"/>
                <a:cs typeface="+mn-cs"/>
              </a:rPr>
              <a:t>dataEntryForm</a:t>
            </a:r>
            <a:r>
              <a:rPr lang="en-US" sz="1200" b="0" kern="1200" dirty="0">
                <a:solidFill>
                  <a:schemeClr val="tx1"/>
                </a:solidFill>
                <a:effectLst/>
                <a:latin typeface="+mn-lt"/>
                <a:ea typeface="+mn-ea"/>
                <a:cs typeface="+mn-cs"/>
              </a:rPr>
              <a:t> creation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smtClean="0"/>
          </a:p>
          <a:p>
            <a:endParaRPr lang="en-US" b="0" dirty="0" smtClean="0"/>
          </a:p>
          <a:p>
            <a:r>
              <a:rPr lang="en-US" b="0" dirty="0" smtClean="0"/>
              <a:t>TODO: scrawl "coupling is bad, </a:t>
            </a:r>
            <a:r>
              <a:rPr lang="en-US" b="0" dirty="0" err="1" smtClean="0"/>
              <a:t>m'kay</a:t>
            </a:r>
            <a:r>
              <a:rPr lang="en-US" b="0" dirty="0" smtClean="0"/>
              <a: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smtClean="0"/>
          </a:p>
          <a:p>
            <a:r>
              <a:rPr lang="en-US" b="0" dirty="0" smtClean="0"/>
              <a:t>TODO: update scrawl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smtClean="0"/>
          </a:p>
          <a:p>
            <a:r>
              <a:rPr lang="en-US" b="0" dirty="0" smtClean="0"/>
              <a:t>TODO: include data selector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Copyright: &lt;a </a:t>
            </a:r>
            <a:r>
              <a:rPr lang="en-US" sz="1200" kern="1200" dirty="0" err="1" smtClean="0">
                <a:solidFill>
                  <a:schemeClr val="tx1"/>
                </a:solidFill>
                <a:effectLst/>
                <a:latin typeface="+mn-lt"/>
                <a:ea typeface="+mn-ea"/>
                <a:cs typeface="+mn-cs"/>
              </a:rPr>
              <a:t>href</a:t>
            </a:r>
            <a:r>
              <a:rPr lang="en-US" sz="1200" kern="1200" dirty="0" smtClean="0">
                <a:solidFill>
                  <a:schemeClr val="tx1"/>
                </a:solidFill>
                <a:effectLst/>
                <a:latin typeface="+mn-lt"/>
                <a:ea typeface="+mn-ea"/>
                <a:cs typeface="+mn-cs"/>
              </a:rPr>
              <a:t>='https://www.123rf.com/profile_mjak'&gt;mjak / 123RF Stock Photo&lt;/a&gt;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101.xml"/><Relationship Id="rId42" Type="http://schemas.openxmlformats.org/officeDocument/2006/relationships/customXml" Target="../ink/ink105.xml"/><Relationship Id="rId47" Type="http://schemas.openxmlformats.org/officeDocument/2006/relationships/image" Target="../media/image660.emf"/><Relationship Id="rId50" Type="http://schemas.openxmlformats.org/officeDocument/2006/relationships/customXml" Target="../ink/ink109.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15.xml"/><Relationship Id="rId16" Type="http://schemas.openxmlformats.org/officeDocument/2006/relationships/customXml" Target="../ink/ink92.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610.emf"/><Relationship Id="rId40" Type="http://schemas.openxmlformats.org/officeDocument/2006/relationships/customXml" Target="../ink/ink104.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86.xml"/><Relationship Id="rId9" Type="http://schemas.openxmlformats.org/officeDocument/2006/relationships/image" Target="../media/image471.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560.emf"/><Relationship Id="rId30" Type="http://schemas.openxmlformats.org/officeDocument/2006/relationships/customXml" Target="../ink/ink99.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108.xml"/><Relationship Id="rId56" Type="http://schemas.openxmlformats.org/officeDocument/2006/relationships/customXml" Target="../ink/ink112.xml"/><Relationship Id="rId8" Type="http://schemas.openxmlformats.org/officeDocument/2006/relationships/customXml" Target="../ink/ink88.xml"/><Relationship Id="rId51" Type="http://schemas.openxmlformats.org/officeDocument/2006/relationships/image" Target="../media/image680.emf"/><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103.xml"/><Relationship Id="rId46" Type="http://schemas.openxmlformats.org/officeDocument/2006/relationships/customXml" Target="../ink/ink107.xml"/><Relationship Id="rId20" Type="http://schemas.openxmlformats.org/officeDocument/2006/relationships/customXml" Target="../ink/ink94.xml"/><Relationship Id="rId41" Type="http://schemas.openxmlformats.org/officeDocument/2006/relationships/image" Target="../media/image630.emf"/><Relationship Id="rId54"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87.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98.xml"/><Relationship Id="rId36" Type="http://schemas.openxmlformats.org/officeDocument/2006/relationships/customXml" Target="../ink/ink102.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89.xml"/><Relationship Id="rId31" Type="http://schemas.openxmlformats.org/officeDocument/2006/relationships/image" Target="../media/image580.emf"/><Relationship Id="rId44" Type="http://schemas.openxmlformats.org/officeDocument/2006/relationships/customXml" Target="../ink/ink106.xml"/><Relationship Id="rId52" Type="http://schemas.openxmlformats.org/officeDocument/2006/relationships/customXml" Target="../ink/ink110.xml"/></Relationships>
</file>

<file path=ppt/slides/_rels/slide16.xml.rels><?xml version="1.0" encoding="UTF-8" standalone="yes"?>
<Relationships xmlns="http://schemas.openxmlformats.org/package/2006/relationships"><Relationship Id="rId8" Type="http://schemas.openxmlformats.org/officeDocument/2006/relationships/customXml" Target="../ink/ink115.xml"/><Relationship Id="rId13" Type="http://schemas.openxmlformats.org/officeDocument/2006/relationships/image" Target="../media/image750.emf"/><Relationship Id="rId18" Type="http://schemas.openxmlformats.org/officeDocument/2006/relationships/customXml" Target="../ink/ink120.xml"/><Relationship Id="rId3" Type="http://schemas.openxmlformats.org/officeDocument/2006/relationships/image" Target="../media/image7.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117.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119.xml"/><Relationship Id="rId20"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116.xml"/><Relationship Id="rId19" Type="http://schemas.openxmlformats.org/officeDocument/2006/relationships/image" Target="../media/image780.emf"/><Relationship Id="rId4" Type="http://schemas.openxmlformats.org/officeDocument/2006/relationships/customXml" Target="../ink/ink113.xml"/><Relationship Id="rId9" Type="http://schemas.openxmlformats.org/officeDocument/2006/relationships/image" Target="../media/image730.emf"/><Relationship Id="rId14" Type="http://schemas.openxmlformats.org/officeDocument/2006/relationships/customXml" Target="../ink/ink118.xml"/><Relationship Id="rId22" Type="http://schemas.openxmlformats.org/officeDocument/2006/relationships/customXml" Target="../ink/ink122.xml"/></Relationships>
</file>

<file path=ppt/slides/_rels/slide17.xml.rels><?xml version="1.0" encoding="UTF-8" standalone="yes"?>
<Relationships xmlns="http://schemas.openxmlformats.org/package/2006/relationships"><Relationship Id="rId13" Type="http://schemas.openxmlformats.org/officeDocument/2006/relationships/customXml" Target="../ink/ink127.xml"/><Relationship Id="rId18" Type="http://schemas.openxmlformats.org/officeDocument/2006/relationships/image" Target="../media/image79.emf"/><Relationship Id="rId26" Type="http://schemas.openxmlformats.org/officeDocument/2006/relationships/image" Target="../media/image83.emf"/><Relationship Id="rId39" Type="http://schemas.openxmlformats.org/officeDocument/2006/relationships/customXml" Target="../ink/ink140.xml"/><Relationship Id="rId21" Type="http://schemas.openxmlformats.org/officeDocument/2006/relationships/customXml" Target="../ink/ink131.xml"/><Relationship Id="rId34" Type="http://schemas.openxmlformats.org/officeDocument/2006/relationships/image" Target="../media/image87.emf"/><Relationship Id="rId42" Type="http://schemas.openxmlformats.org/officeDocument/2006/relationships/image" Target="../media/image91.emf"/><Relationship Id="rId47" Type="http://schemas.openxmlformats.org/officeDocument/2006/relationships/customXml" Target="../ink/ink144.xml"/><Relationship Id="rId50" Type="http://schemas.openxmlformats.org/officeDocument/2006/relationships/image" Target="../media/image95.emf"/><Relationship Id="rId7" Type="http://schemas.openxmlformats.org/officeDocument/2006/relationships/customXml" Target="../ink/ink124.xml"/><Relationship Id="rId2" Type="http://schemas.openxmlformats.org/officeDocument/2006/relationships/notesSlide" Target="../notesSlides/notesSlide17.xml"/><Relationship Id="rId16" Type="http://schemas.openxmlformats.org/officeDocument/2006/relationships/image" Target="../media/image78.emf"/><Relationship Id="rId29" Type="http://schemas.openxmlformats.org/officeDocument/2006/relationships/customXml" Target="../ink/ink135.xml"/><Relationship Id="rId11" Type="http://schemas.openxmlformats.org/officeDocument/2006/relationships/customXml" Target="../ink/ink126.xml"/><Relationship Id="rId24" Type="http://schemas.openxmlformats.org/officeDocument/2006/relationships/image" Target="../media/image82.emf"/><Relationship Id="rId32" Type="http://schemas.openxmlformats.org/officeDocument/2006/relationships/image" Target="../media/image86.emf"/><Relationship Id="rId37" Type="http://schemas.openxmlformats.org/officeDocument/2006/relationships/customXml" Target="../ink/ink139.xml"/><Relationship Id="rId40" Type="http://schemas.openxmlformats.org/officeDocument/2006/relationships/image" Target="../media/image90.emf"/><Relationship Id="rId45" Type="http://schemas.openxmlformats.org/officeDocument/2006/relationships/customXml" Target="../ink/ink143.xml"/><Relationship Id="rId5" Type="http://schemas.openxmlformats.org/officeDocument/2006/relationships/customXml" Target="../ink/ink123.xml"/><Relationship Id="rId15" Type="http://schemas.openxmlformats.org/officeDocument/2006/relationships/customXml" Target="../ink/ink128.xml"/><Relationship Id="rId23" Type="http://schemas.openxmlformats.org/officeDocument/2006/relationships/customXml" Target="../ink/ink132.xml"/><Relationship Id="rId28" Type="http://schemas.openxmlformats.org/officeDocument/2006/relationships/image" Target="../media/image84.emf"/><Relationship Id="rId36" Type="http://schemas.openxmlformats.org/officeDocument/2006/relationships/image" Target="../media/image88.emf"/><Relationship Id="rId49" Type="http://schemas.openxmlformats.org/officeDocument/2006/relationships/customXml" Target="../ink/ink145.xml"/><Relationship Id="rId10" Type="http://schemas.openxmlformats.org/officeDocument/2006/relationships/image" Target="../media/image55.emf"/><Relationship Id="rId19" Type="http://schemas.openxmlformats.org/officeDocument/2006/relationships/customXml" Target="../ink/ink130.xml"/><Relationship Id="rId31" Type="http://schemas.openxmlformats.org/officeDocument/2006/relationships/customXml" Target="../ink/ink136.xml"/><Relationship Id="rId44" Type="http://schemas.openxmlformats.org/officeDocument/2006/relationships/image" Target="../media/image92.emf"/><Relationship Id="rId4" Type="http://schemas.openxmlformats.org/officeDocument/2006/relationships/image" Target="../media/image9.png"/><Relationship Id="rId9" Type="http://schemas.openxmlformats.org/officeDocument/2006/relationships/customXml" Target="../ink/ink125.xml"/><Relationship Id="rId14" Type="http://schemas.openxmlformats.org/officeDocument/2006/relationships/image" Target="../media/image77.emf"/><Relationship Id="rId22" Type="http://schemas.openxmlformats.org/officeDocument/2006/relationships/image" Target="../media/image81.emf"/><Relationship Id="rId27" Type="http://schemas.openxmlformats.org/officeDocument/2006/relationships/customXml" Target="../ink/ink134.xml"/><Relationship Id="rId30" Type="http://schemas.openxmlformats.org/officeDocument/2006/relationships/image" Target="../media/image85.emf"/><Relationship Id="rId35" Type="http://schemas.openxmlformats.org/officeDocument/2006/relationships/customXml" Target="../ink/ink138.xml"/><Relationship Id="rId43" Type="http://schemas.openxmlformats.org/officeDocument/2006/relationships/customXml" Target="../ink/ink142.xml"/><Relationship Id="rId48" Type="http://schemas.openxmlformats.org/officeDocument/2006/relationships/image" Target="../media/image94.emf"/><Relationship Id="rId8" Type="http://schemas.openxmlformats.org/officeDocument/2006/relationships/image" Target="../media/image24.emf"/><Relationship Id="rId3" Type="http://schemas.openxmlformats.org/officeDocument/2006/relationships/image" Target="../media/image8.png"/><Relationship Id="rId12" Type="http://schemas.openxmlformats.org/officeDocument/2006/relationships/image" Target="../media/image56.emf"/><Relationship Id="rId17" Type="http://schemas.openxmlformats.org/officeDocument/2006/relationships/customXml" Target="../ink/ink129.xml"/><Relationship Id="rId25" Type="http://schemas.openxmlformats.org/officeDocument/2006/relationships/customXml" Target="../ink/ink133.xml"/><Relationship Id="rId33" Type="http://schemas.openxmlformats.org/officeDocument/2006/relationships/customXml" Target="../ink/ink137.xml"/><Relationship Id="rId38" Type="http://schemas.openxmlformats.org/officeDocument/2006/relationships/image" Target="../media/image89.emf"/><Relationship Id="rId46" Type="http://schemas.openxmlformats.org/officeDocument/2006/relationships/image" Target="../media/image93.emf"/><Relationship Id="rId20" Type="http://schemas.openxmlformats.org/officeDocument/2006/relationships/image" Target="../media/image80.emf"/><Relationship Id="rId41"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image" Target="../media/image23.emf"/></Relationships>
</file>

<file path=ppt/slides/_rels/slide18.xml.rels><?xml version="1.0" encoding="UTF-8" standalone="yes"?>
<Relationships xmlns="http://schemas.openxmlformats.org/package/2006/relationships"><Relationship Id="rId26" Type="http://schemas.openxmlformats.org/officeDocument/2006/relationships/customXml" Target="../ink/ink157.xml"/><Relationship Id="rId21" Type="http://schemas.openxmlformats.org/officeDocument/2006/relationships/image" Target="../media/image105.emf"/><Relationship Id="rId42" Type="http://schemas.openxmlformats.org/officeDocument/2006/relationships/customXml" Target="../ink/ink165.xml"/><Relationship Id="rId47" Type="http://schemas.openxmlformats.org/officeDocument/2006/relationships/image" Target="../media/image118.emf"/><Relationship Id="rId63" Type="http://schemas.openxmlformats.org/officeDocument/2006/relationships/image" Target="../media/image126.emf"/><Relationship Id="rId68" Type="http://schemas.openxmlformats.org/officeDocument/2006/relationships/customXml" Target="../ink/ink178.xml"/><Relationship Id="rId16" Type="http://schemas.openxmlformats.org/officeDocument/2006/relationships/customXml" Target="../ink/ink152.xml"/><Relationship Id="rId11" Type="http://schemas.openxmlformats.org/officeDocument/2006/relationships/image" Target="../media/image100.emf"/><Relationship Id="rId24" Type="http://schemas.openxmlformats.org/officeDocument/2006/relationships/customXml" Target="../ink/ink156.xml"/><Relationship Id="rId32" Type="http://schemas.openxmlformats.org/officeDocument/2006/relationships/customXml" Target="../ink/ink160.xml"/><Relationship Id="rId37" Type="http://schemas.openxmlformats.org/officeDocument/2006/relationships/image" Target="../media/image113.emf"/><Relationship Id="rId40" Type="http://schemas.openxmlformats.org/officeDocument/2006/relationships/customXml" Target="../ink/ink164.xml"/><Relationship Id="rId45" Type="http://schemas.openxmlformats.org/officeDocument/2006/relationships/image" Target="../media/image117.emf"/><Relationship Id="rId53" Type="http://schemas.openxmlformats.org/officeDocument/2006/relationships/image" Target="../media/image121.emf"/><Relationship Id="rId58" Type="http://schemas.openxmlformats.org/officeDocument/2006/relationships/customXml" Target="../ink/ink173.xml"/><Relationship Id="rId66" Type="http://schemas.openxmlformats.org/officeDocument/2006/relationships/customXml" Target="../ink/ink177.xml"/><Relationship Id="rId74" Type="http://schemas.openxmlformats.org/officeDocument/2006/relationships/customXml" Target="../ink/ink181.xml"/><Relationship Id="rId5" Type="http://schemas.openxmlformats.org/officeDocument/2006/relationships/image" Target="../media/image97.emf"/><Relationship Id="rId61" Type="http://schemas.openxmlformats.org/officeDocument/2006/relationships/image" Target="../media/image125.emf"/><Relationship Id="rId19" Type="http://schemas.openxmlformats.org/officeDocument/2006/relationships/image" Target="../media/image104.emf"/><Relationship Id="rId14" Type="http://schemas.openxmlformats.org/officeDocument/2006/relationships/customXml" Target="../ink/ink151.xml"/><Relationship Id="rId22" Type="http://schemas.openxmlformats.org/officeDocument/2006/relationships/customXml" Target="../ink/ink155.xml"/><Relationship Id="rId27" Type="http://schemas.openxmlformats.org/officeDocument/2006/relationships/image" Target="../media/image108.emf"/><Relationship Id="rId30" Type="http://schemas.openxmlformats.org/officeDocument/2006/relationships/customXml" Target="../ink/ink159.xml"/><Relationship Id="rId35" Type="http://schemas.openxmlformats.org/officeDocument/2006/relationships/image" Target="../media/image112.emf"/><Relationship Id="rId43" Type="http://schemas.openxmlformats.org/officeDocument/2006/relationships/image" Target="../media/image116.emf"/><Relationship Id="rId48" Type="http://schemas.openxmlformats.org/officeDocument/2006/relationships/customXml" Target="../ink/ink168.xml"/><Relationship Id="rId56" Type="http://schemas.openxmlformats.org/officeDocument/2006/relationships/customXml" Target="../ink/ink172.xml"/><Relationship Id="rId64" Type="http://schemas.openxmlformats.org/officeDocument/2006/relationships/customXml" Target="../ink/ink17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48.xml"/><Relationship Id="rId51" Type="http://schemas.openxmlformats.org/officeDocument/2006/relationships/image" Target="../media/image120.emf"/><Relationship Id="rId72" Type="http://schemas.openxmlformats.org/officeDocument/2006/relationships/customXml" Target="../ink/ink180.xml"/><Relationship Id="rId3" Type="http://schemas.openxmlformats.org/officeDocument/2006/relationships/image" Target="../media/image10.png"/><Relationship Id="rId12" Type="http://schemas.openxmlformats.org/officeDocument/2006/relationships/customXml" Target="../ink/ink150.xml"/><Relationship Id="rId17" Type="http://schemas.openxmlformats.org/officeDocument/2006/relationships/image" Target="../media/image103.emf"/><Relationship Id="rId25" Type="http://schemas.openxmlformats.org/officeDocument/2006/relationships/image" Target="../media/image107.emf"/><Relationship Id="rId33" Type="http://schemas.openxmlformats.org/officeDocument/2006/relationships/image" Target="../media/image111.emf"/><Relationship Id="rId38" Type="http://schemas.openxmlformats.org/officeDocument/2006/relationships/customXml" Target="../ink/ink163.xml"/><Relationship Id="rId46" Type="http://schemas.openxmlformats.org/officeDocument/2006/relationships/customXml" Target="../ink/ink16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54.xml"/><Relationship Id="rId41" Type="http://schemas.openxmlformats.org/officeDocument/2006/relationships/image" Target="../media/image115.emf"/><Relationship Id="rId54" Type="http://schemas.openxmlformats.org/officeDocument/2006/relationships/customXml" Target="../ink/ink171.xml"/><Relationship Id="rId62" Type="http://schemas.openxmlformats.org/officeDocument/2006/relationships/customXml" Target="../ink/ink175.xml"/><Relationship Id="rId70" Type="http://schemas.openxmlformats.org/officeDocument/2006/relationships/customXml" Target="../ink/ink17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47.xml"/><Relationship Id="rId15" Type="http://schemas.openxmlformats.org/officeDocument/2006/relationships/image" Target="../media/image102.emf"/><Relationship Id="rId23" Type="http://schemas.openxmlformats.org/officeDocument/2006/relationships/image" Target="../media/image106.emf"/><Relationship Id="rId28" Type="http://schemas.openxmlformats.org/officeDocument/2006/relationships/customXml" Target="../ink/ink158.xml"/><Relationship Id="rId36" Type="http://schemas.openxmlformats.org/officeDocument/2006/relationships/customXml" Target="../ink/ink162.xml"/><Relationship Id="rId49" Type="http://schemas.openxmlformats.org/officeDocument/2006/relationships/image" Target="../media/image119.emf"/><Relationship Id="rId57" Type="http://schemas.openxmlformats.org/officeDocument/2006/relationships/image" Target="../media/image123.emf"/><Relationship Id="rId10" Type="http://schemas.openxmlformats.org/officeDocument/2006/relationships/customXml" Target="../ink/ink149.xml"/><Relationship Id="rId31" Type="http://schemas.openxmlformats.org/officeDocument/2006/relationships/image" Target="../media/image110.emf"/><Relationship Id="rId44" Type="http://schemas.openxmlformats.org/officeDocument/2006/relationships/customXml" Target="../ink/ink166.xml"/><Relationship Id="rId52" Type="http://schemas.openxmlformats.org/officeDocument/2006/relationships/customXml" Target="../ink/ink170.xml"/><Relationship Id="rId60" Type="http://schemas.openxmlformats.org/officeDocument/2006/relationships/customXml" Target="../ink/ink17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46.xml"/><Relationship Id="rId9" Type="http://schemas.openxmlformats.org/officeDocument/2006/relationships/image" Target="../media/image99.emf"/><Relationship Id="rId13" Type="http://schemas.openxmlformats.org/officeDocument/2006/relationships/image" Target="../media/image101.emf"/><Relationship Id="rId18" Type="http://schemas.openxmlformats.org/officeDocument/2006/relationships/customXml" Target="../ink/ink153.xml"/><Relationship Id="rId39" Type="http://schemas.openxmlformats.org/officeDocument/2006/relationships/image" Target="../media/image114.emf"/><Relationship Id="rId34" Type="http://schemas.openxmlformats.org/officeDocument/2006/relationships/customXml" Target="../ink/ink161.xml"/><Relationship Id="rId50" Type="http://schemas.openxmlformats.org/officeDocument/2006/relationships/customXml" Target="../ink/ink169.xml"/><Relationship Id="rId55" Type="http://schemas.openxmlformats.org/officeDocument/2006/relationships/image" Target="../media/image122.emf"/><Relationship Id="rId76" Type="http://schemas.openxmlformats.org/officeDocument/2006/relationships/customXml" Target="../ink/ink182.xml"/><Relationship Id="rId7" Type="http://schemas.openxmlformats.org/officeDocument/2006/relationships/image" Target="../media/image98.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18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187.xml"/><Relationship Id="rId13" Type="http://schemas.openxmlformats.org/officeDocument/2006/relationships/image" Target="../media/image96.emf"/><Relationship Id="rId18" Type="http://schemas.openxmlformats.org/officeDocument/2006/relationships/customXml" Target="../ink/ink19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18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191.xml"/><Relationship Id="rId20" Type="http://schemas.openxmlformats.org/officeDocument/2006/relationships/customXml" Target="../ink/ink193.xml"/><Relationship Id="rId1" Type="http://schemas.openxmlformats.org/officeDocument/2006/relationships/slideLayout" Target="../slideLayouts/slideLayout8.xml"/><Relationship Id="rId6" Type="http://schemas.openxmlformats.org/officeDocument/2006/relationships/customXml" Target="../ink/ink18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188.xml"/><Relationship Id="rId19" Type="http://schemas.openxmlformats.org/officeDocument/2006/relationships/image" Target="../media/image992.emf"/><Relationship Id="rId4" Type="http://schemas.openxmlformats.org/officeDocument/2006/relationships/customXml" Target="../ink/ink185.xml"/><Relationship Id="rId9" Type="http://schemas.openxmlformats.org/officeDocument/2006/relationships/image" Target="../media/image452.emf"/><Relationship Id="rId14" Type="http://schemas.openxmlformats.org/officeDocument/2006/relationships/customXml" Target="../ink/ink190.xml"/><Relationship Id="rId22" Type="http://schemas.openxmlformats.org/officeDocument/2006/relationships/customXml" Target="../ink/ink194.xml"/></Relationships>
</file>

<file path=ppt/slides/_rels/slide26.xml.rels><?xml version="1.0" encoding="UTF-8" standalone="yes"?>
<Relationships xmlns="http://schemas.openxmlformats.org/package/2006/relationships"><Relationship Id="rId8" Type="http://schemas.openxmlformats.org/officeDocument/2006/relationships/customXml" Target="../ink/ink19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19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01.xml"/><Relationship Id="rId1" Type="http://schemas.openxmlformats.org/officeDocument/2006/relationships/slideLayout" Target="../slideLayouts/slideLayout8.xml"/><Relationship Id="rId6" Type="http://schemas.openxmlformats.org/officeDocument/2006/relationships/customXml" Target="../ink/ink19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198.xml"/><Relationship Id="rId4" Type="http://schemas.openxmlformats.org/officeDocument/2006/relationships/customXml" Target="../ink/ink195.xml"/><Relationship Id="rId9" Type="http://schemas.openxmlformats.org/officeDocument/2006/relationships/image" Target="../media/image1050.emf"/><Relationship Id="rId14" Type="http://schemas.openxmlformats.org/officeDocument/2006/relationships/customXml" Target="../ink/ink20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03.xml"/><Relationship Id="rId5" Type="http://schemas.openxmlformats.org/officeDocument/2006/relationships/image" Target="../media/image1100.emf"/><Relationship Id="rId4" Type="http://schemas.openxmlformats.org/officeDocument/2006/relationships/customXml" Target="../ink/ink202.xml"/></Relationships>
</file>

<file path=ppt/slides/_rels/slide28.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1160.emf"/><Relationship Id="rId18" Type="http://schemas.openxmlformats.org/officeDocument/2006/relationships/customXml" Target="../ink/ink211.xml"/><Relationship Id="rId26" Type="http://schemas.openxmlformats.org/officeDocument/2006/relationships/customXml" Target="../ink/ink21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0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10.xml"/><Relationship Id="rId20" Type="http://schemas.openxmlformats.org/officeDocument/2006/relationships/customXml" Target="../ink/ink212.xml"/><Relationship Id="rId1" Type="http://schemas.openxmlformats.org/officeDocument/2006/relationships/slideLayout" Target="../slideLayouts/slideLayout8.xml"/><Relationship Id="rId6" Type="http://schemas.openxmlformats.org/officeDocument/2006/relationships/customXml" Target="../ink/ink205.xml"/><Relationship Id="rId11" Type="http://schemas.openxmlformats.org/officeDocument/2006/relationships/image" Target="../media/image1150.emf"/><Relationship Id="rId24" Type="http://schemas.openxmlformats.org/officeDocument/2006/relationships/customXml" Target="../ink/ink21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07.xml"/><Relationship Id="rId19" Type="http://schemas.openxmlformats.org/officeDocument/2006/relationships/image" Target="../media/image1190.emf"/><Relationship Id="rId4" Type="http://schemas.openxmlformats.org/officeDocument/2006/relationships/customXml" Target="../ink/ink204.xml"/><Relationship Id="rId9" Type="http://schemas.openxmlformats.org/officeDocument/2006/relationships/image" Target="../media/image1140.emf"/><Relationship Id="rId14" Type="http://schemas.openxmlformats.org/officeDocument/2006/relationships/customXml" Target="../ink/ink209.xml"/><Relationship Id="rId22" Type="http://schemas.openxmlformats.org/officeDocument/2006/relationships/customXml" Target="../ink/ink21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19.xml"/><Relationship Id="rId42" Type="http://schemas.openxmlformats.org/officeDocument/2006/relationships/customXml" Target="../ink/ink22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39.xml"/><Relationship Id="rId84" Type="http://schemas.openxmlformats.org/officeDocument/2006/relationships/customXml" Target="../ink/ink24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18.xml"/><Relationship Id="rId32" Type="http://schemas.openxmlformats.org/officeDocument/2006/relationships/customXml" Target="../ink/ink222.xml"/><Relationship Id="rId37" Type="http://schemas.openxmlformats.org/officeDocument/2006/relationships/image" Target="../media/image140.emf"/><Relationship Id="rId40" Type="http://schemas.openxmlformats.org/officeDocument/2006/relationships/customXml" Target="../ink/ink22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38.xml"/><Relationship Id="rId74" Type="http://schemas.openxmlformats.org/officeDocument/2006/relationships/customXml" Target="../ink/ink24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46.xml"/><Relationship Id="rId90" Type="http://schemas.openxmlformats.org/officeDocument/2006/relationships/customXml" Target="../ink/ink250.xml"/><Relationship Id="rId27" Type="http://schemas.openxmlformats.org/officeDocument/2006/relationships/image" Target="../media/image135.emf"/><Relationship Id="rId30" Type="http://schemas.openxmlformats.org/officeDocument/2006/relationships/customXml" Target="../ink/ink22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30.xml"/><Relationship Id="rId56" Type="http://schemas.openxmlformats.org/officeDocument/2006/relationships/customXml" Target="../ink/ink234.xml"/><Relationship Id="rId64" Type="http://schemas.openxmlformats.org/officeDocument/2006/relationships/customXml" Target="../ink/ink23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41.xml"/><Relationship Id="rId80" Type="http://schemas.openxmlformats.org/officeDocument/2006/relationships/customXml" Target="../ink/ink24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25.xml"/><Relationship Id="rId46" Type="http://schemas.openxmlformats.org/officeDocument/2006/relationships/customXml" Target="../ink/ink22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33.xml"/><Relationship Id="rId62" Type="http://schemas.openxmlformats.org/officeDocument/2006/relationships/customXml" Target="../ink/ink236.xml"/><Relationship Id="rId70" Type="http://schemas.openxmlformats.org/officeDocument/2006/relationships/customXml" Target="../ink/ink24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4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17.xml"/><Relationship Id="rId23" Type="http://schemas.openxmlformats.org/officeDocument/2006/relationships/image" Target="../media/image1331.emf"/><Relationship Id="rId28" Type="http://schemas.openxmlformats.org/officeDocument/2006/relationships/customXml" Target="../ink/ink220.xml"/><Relationship Id="rId36" Type="http://schemas.openxmlformats.org/officeDocument/2006/relationships/customXml" Target="../ink/ink22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28.xml"/><Relationship Id="rId52" Type="http://schemas.openxmlformats.org/officeDocument/2006/relationships/customXml" Target="../ink/ink232.xml"/><Relationship Id="rId60" Type="http://schemas.openxmlformats.org/officeDocument/2006/relationships/customXml" Target="../ink/ink23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44.xml"/><Relationship Id="rId81" Type="http://schemas.openxmlformats.org/officeDocument/2006/relationships/image" Target="../media/image941.emf"/><Relationship Id="rId86" Type="http://schemas.openxmlformats.org/officeDocument/2006/relationships/customXml" Target="../ink/ink248.xml"/><Relationship Id="rId4" Type="http://schemas.openxmlformats.org/officeDocument/2006/relationships/customXml" Target="../ink/ink216.xml"/><Relationship Id="rId39" Type="http://schemas.openxmlformats.org/officeDocument/2006/relationships/image" Target="../media/image141.emf"/><Relationship Id="rId34" Type="http://schemas.openxmlformats.org/officeDocument/2006/relationships/customXml" Target="../ink/ink223.xml"/><Relationship Id="rId50" Type="http://schemas.openxmlformats.org/officeDocument/2006/relationships/customXml" Target="../ink/ink231.xml"/><Relationship Id="rId55" Type="http://schemas.openxmlformats.org/officeDocument/2006/relationships/image" Target="../media/image149.emf"/><Relationship Id="rId76" Type="http://schemas.openxmlformats.org/officeDocument/2006/relationships/customXml" Target="../ink/ink243.xml"/><Relationship Id="rId71" Type="http://schemas.openxmlformats.org/officeDocument/2006/relationships/image" Target="../media/image891.emf"/><Relationship Id="rId92" Type="http://schemas.openxmlformats.org/officeDocument/2006/relationships/customXml" Target="../ink/ink2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59.xml"/><Relationship Id="rId26" Type="http://schemas.openxmlformats.org/officeDocument/2006/relationships/customXml" Target="../ink/ink26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67.xml"/><Relationship Id="rId7" Type="http://schemas.openxmlformats.org/officeDocument/2006/relationships/image" Target="../media/image150.emf"/><Relationship Id="rId12" Type="http://schemas.openxmlformats.org/officeDocument/2006/relationships/customXml" Target="../ink/ink25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58.xml"/><Relationship Id="rId20" Type="http://schemas.openxmlformats.org/officeDocument/2006/relationships/customXml" Target="../ink/ink26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53.xml"/><Relationship Id="rId11" Type="http://schemas.openxmlformats.org/officeDocument/2006/relationships/image" Target="../media/image154.emf"/><Relationship Id="rId24" Type="http://schemas.openxmlformats.org/officeDocument/2006/relationships/customXml" Target="../ink/ink262.xml"/><Relationship Id="rId32" Type="http://schemas.openxmlformats.org/officeDocument/2006/relationships/customXml" Target="../ink/ink26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64.xml"/><Relationship Id="rId10" Type="http://schemas.openxmlformats.org/officeDocument/2006/relationships/customXml" Target="../ink/ink25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57.xml"/><Relationship Id="rId22" Type="http://schemas.openxmlformats.org/officeDocument/2006/relationships/customXml" Target="../ink/ink261.xml"/><Relationship Id="rId27" Type="http://schemas.openxmlformats.org/officeDocument/2006/relationships/image" Target="../media/image162.emf"/><Relationship Id="rId30" Type="http://schemas.openxmlformats.org/officeDocument/2006/relationships/customXml" Target="../ink/ink265.xml"/><Relationship Id="rId35" Type="http://schemas.openxmlformats.org/officeDocument/2006/relationships/image" Target="../media/image166.emf"/><Relationship Id="rId8" Type="http://schemas.openxmlformats.org/officeDocument/2006/relationships/customXml" Target="../ink/ink254.xml"/></Relationships>
</file>

<file path=ppt/slides/_rels/slide34.xml.rels><?xml version="1.0" encoding="UTF-8" standalone="yes"?>
<Relationships xmlns="http://schemas.openxmlformats.org/package/2006/relationships"><Relationship Id="rId8" Type="http://schemas.openxmlformats.org/officeDocument/2006/relationships/customXml" Target="../ink/ink26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6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7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73.xml"/><Relationship Id="rId5" Type="http://schemas.openxmlformats.org/officeDocument/2006/relationships/customXml" Target="../ink/ink27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7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283.xml"/><Relationship Id="rId42" Type="http://schemas.openxmlformats.org/officeDocument/2006/relationships/image" Target="../media/image1601.emf"/><Relationship Id="rId47" Type="http://schemas.openxmlformats.org/officeDocument/2006/relationships/customXml" Target="../ink/ink296.xml"/><Relationship Id="rId63" Type="http://schemas.openxmlformats.org/officeDocument/2006/relationships/customXml" Target="../ink/ink30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7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291.xml"/><Relationship Id="rId40" Type="http://schemas.openxmlformats.org/officeDocument/2006/relationships/image" Target="../media/image1591.emf"/><Relationship Id="rId45" Type="http://schemas.openxmlformats.org/officeDocument/2006/relationships/customXml" Target="../ink/ink295.xml"/><Relationship Id="rId53" Type="http://schemas.openxmlformats.org/officeDocument/2006/relationships/customXml" Target="../ink/ink29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75.xml"/><Relationship Id="rId61" Type="http://schemas.openxmlformats.org/officeDocument/2006/relationships/customXml" Target="../ink/ink303.xml"/><Relationship Id="rId19" Type="http://schemas.openxmlformats.org/officeDocument/2006/relationships/customXml" Target="../ink/ink28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286.xml"/><Relationship Id="rId30" Type="http://schemas.openxmlformats.org/officeDocument/2006/relationships/image" Target="../media/image1543.emf"/><Relationship Id="rId35" Type="http://schemas.openxmlformats.org/officeDocument/2006/relationships/customXml" Target="../ink/ink290.xml"/><Relationship Id="rId43" Type="http://schemas.openxmlformats.org/officeDocument/2006/relationships/customXml" Target="../ink/ink29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0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298.xml"/><Relationship Id="rId72" Type="http://schemas.openxmlformats.org/officeDocument/2006/relationships/image" Target="../media/image175.emf"/><Relationship Id="rId3" Type="http://schemas.openxmlformats.org/officeDocument/2006/relationships/customXml" Target="../ink/ink274.xml"/><Relationship Id="rId12" Type="http://schemas.openxmlformats.org/officeDocument/2006/relationships/image" Target="../media/image792.emf"/><Relationship Id="rId17" Type="http://schemas.openxmlformats.org/officeDocument/2006/relationships/customXml" Target="../ink/ink281.xml"/><Relationship Id="rId25" Type="http://schemas.openxmlformats.org/officeDocument/2006/relationships/customXml" Target="../ink/ink285.xml"/><Relationship Id="rId33" Type="http://schemas.openxmlformats.org/officeDocument/2006/relationships/customXml" Target="../ink/ink28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02.xml"/><Relationship Id="rId67" Type="http://schemas.openxmlformats.org/officeDocument/2006/relationships/customXml" Target="../ink/ink306.xml"/><Relationship Id="rId20" Type="http://schemas.openxmlformats.org/officeDocument/2006/relationships/image" Target="../media/image842.emf"/><Relationship Id="rId41" Type="http://schemas.openxmlformats.org/officeDocument/2006/relationships/customXml" Target="../ink/ink29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1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280.xml"/><Relationship Id="rId23" Type="http://schemas.openxmlformats.org/officeDocument/2006/relationships/customXml" Target="../ink/ink28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297.xml"/><Relationship Id="rId57" Type="http://schemas.openxmlformats.org/officeDocument/2006/relationships/customXml" Target="../ink/ink301.xml"/><Relationship Id="rId10" Type="http://schemas.openxmlformats.org/officeDocument/2006/relationships/image" Target="../media/image782.emf"/><Relationship Id="rId31" Type="http://schemas.openxmlformats.org/officeDocument/2006/relationships/customXml" Target="../ink/ink28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05.xml"/><Relationship Id="rId73" Type="http://schemas.openxmlformats.org/officeDocument/2006/relationships/customXml" Target="../ink/ink30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77.xml"/><Relationship Id="rId13" Type="http://schemas.openxmlformats.org/officeDocument/2006/relationships/customXml" Target="../ink/ink279.xml"/><Relationship Id="rId18" Type="http://schemas.openxmlformats.org/officeDocument/2006/relationships/image" Target="../media/image821.emf"/><Relationship Id="rId39" Type="http://schemas.openxmlformats.org/officeDocument/2006/relationships/customXml" Target="../ink/ink29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00.xml"/><Relationship Id="rId76" Type="http://schemas.openxmlformats.org/officeDocument/2006/relationships/image" Target="../media/image177.emf"/><Relationship Id="rId7" Type="http://schemas.openxmlformats.org/officeDocument/2006/relationships/customXml" Target="../ink/ink276.xml"/><Relationship Id="rId71" Type="http://schemas.openxmlformats.org/officeDocument/2006/relationships/customXml" Target="../ink/ink308.xml"/><Relationship Id="rId2" Type="http://schemas.openxmlformats.org/officeDocument/2006/relationships/notesSlide" Target="../notesSlides/notesSlide36.xml"/><Relationship Id="rId29" Type="http://schemas.openxmlformats.org/officeDocument/2006/relationships/customXml" Target="../ink/ink2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18.xml"/><Relationship Id="rId26" Type="http://schemas.openxmlformats.org/officeDocument/2006/relationships/customXml" Target="../ink/ink32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26.xml"/><Relationship Id="rId7" Type="http://schemas.openxmlformats.org/officeDocument/2006/relationships/image" Target="../media/image179.emf"/><Relationship Id="rId2" Type="http://schemas.openxmlformats.org/officeDocument/2006/relationships/notesSlide" Target="../notesSlides/notesSlide38.xml"/><Relationship Id="rId16" Type="http://schemas.openxmlformats.org/officeDocument/2006/relationships/customXml" Target="../ink/ink317.xml"/><Relationship Id="rId20" Type="http://schemas.openxmlformats.org/officeDocument/2006/relationships/customXml" Target="../ink/ink319.xml"/><Relationship Id="rId29" Type="http://schemas.openxmlformats.org/officeDocument/2006/relationships/image" Target="../media/image190.emf"/><Relationship Id="rId41" Type="http://schemas.openxmlformats.org/officeDocument/2006/relationships/image" Target="../media/image196.emf"/><Relationship Id="rId1" Type="http://schemas.openxmlformats.org/officeDocument/2006/relationships/slideLayout" Target="../slideLayouts/slideLayout2.xml"/><Relationship Id="rId6" Type="http://schemas.openxmlformats.org/officeDocument/2006/relationships/customXml" Target="../ink/ink312.xml"/><Relationship Id="rId11" Type="http://schemas.openxmlformats.org/officeDocument/2006/relationships/image" Target="../media/image181.emf"/><Relationship Id="rId24" Type="http://schemas.openxmlformats.org/officeDocument/2006/relationships/customXml" Target="../ink/ink321.xml"/><Relationship Id="rId32" Type="http://schemas.openxmlformats.org/officeDocument/2006/relationships/customXml" Target="../ink/ink325.xml"/><Relationship Id="rId37" Type="http://schemas.openxmlformats.org/officeDocument/2006/relationships/image" Target="../media/image194.emf"/><Relationship Id="rId40" Type="http://schemas.openxmlformats.org/officeDocument/2006/relationships/customXml" Target="../ink/ink329.xml"/><Relationship Id="rId5" Type="http://schemas.openxmlformats.org/officeDocument/2006/relationships/image" Target="../media/image178.emf"/><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23.xml"/><Relationship Id="rId36" Type="http://schemas.openxmlformats.org/officeDocument/2006/relationships/customXml" Target="../ink/ink327.xml"/><Relationship Id="rId10" Type="http://schemas.openxmlformats.org/officeDocument/2006/relationships/customXml" Target="../ink/ink314.xml"/><Relationship Id="rId19" Type="http://schemas.openxmlformats.org/officeDocument/2006/relationships/image" Target="../media/image185.emf"/><Relationship Id="rId31" Type="http://schemas.openxmlformats.org/officeDocument/2006/relationships/image" Target="../media/image191.emf"/><Relationship Id="rId4" Type="http://schemas.openxmlformats.org/officeDocument/2006/relationships/customXml" Target="../ink/ink311.xml"/><Relationship Id="rId9" Type="http://schemas.openxmlformats.org/officeDocument/2006/relationships/image" Target="../media/image180.emf"/><Relationship Id="rId14" Type="http://schemas.openxmlformats.org/officeDocument/2006/relationships/customXml" Target="../ink/ink316.xml"/><Relationship Id="rId22" Type="http://schemas.openxmlformats.org/officeDocument/2006/relationships/customXml" Target="../ink/ink320.xml"/><Relationship Id="rId27" Type="http://schemas.openxmlformats.org/officeDocument/2006/relationships/image" Target="../media/image189.emf"/><Relationship Id="rId30" Type="http://schemas.openxmlformats.org/officeDocument/2006/relationships/customXml" Target="../ink/ink324.xml"/><Relationship Id="rId35" Type="http://schemas.openxmlformats.org/officeDocument/2006/relationships/image" Target="../media/image193.emf"/><Relationship Id="rId8" Type="http://schemas.openxmlformats.org/officeDocument/2006/relationships/customXml" Target="../ink/ink313.xml"/><Relationship Id="rId3" Type="http://schemas.openxmlformats.org/officeDocument/2006/relationships/image" Target="../media/image12.png"/><Relationship Id="rId12" Type="http://schemas.openxmlformats.org/officeDocument/2006/relationships/customXml" Target="../ink/ink31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28.xml"/></Relationships>
</file>

<file path=ppt/slides/_rels/slide39.xml.rels><?xml version="1.0" encoding="UTF-8" standalone="yes"?>
<Relationships xmlns="http://schemas.openxmlformats.org/package/2006/relationships"><Relationship Id="rId26" Type="http://schemas.openxmlformats.org/officeDocument/2006/relationships/customXml" Target="../ink/ink341.xml"/><Relationship Id="rId21" Type="http://schemas.openxmlformats.org/officeDocument/2006/relationships/image" Target="../media/image205.emf"/><Relationship Id="rId42" Type="http://schemas.openxmlformats.org/officeDocument/2006/relationships/customXml" Target="../ink/ink349.xml"/><Relationship Id="rId47" Type="http://schemas.openxmlformats.org/officeDocument/2006/relationships/image" Target="../media/image218.emf"/><Relationship Id="rId63" Type="http://schemas.openxmlformats.org/officeDocument/2006/relationships/image" Target="../media/image226.emf"/><Relationship Id="rId68" Type="http://schemas.openxmlformats.org/officeDocument/2006/relationships/customXml" Target="../ink/ink362.xml"/><Relationship Id="rId84" Type="http://schemas.openxmlformats.org/officeDocument/2006/relationships/customXml" Target="../ink/ink370.xml"/><Relationship Id="rId89" Type="http://schemas.openxmlformats.org/officeDocument/2006/relationships/image" Target="../media/image239.emf"/><Relationship Id="rId112" Type="http://schemas.openxmlformats.org/officeDocument/2006/relationships/customXml" Target="../ink/ink384.xml"/><Relationship Id="rId16" Type="http://schemas.openxmlformats.org/officeDocument/2006/relationships/customXml" Target="../ink/ink336.xml"/><Relationship Id="rId107" Type="http://schemas.openxmlformats.org/officeDocument/2006/relationships/image" Target="../media/image248.emf"/><Relationship Id="rId11" Type="http://schemas.openxmlformats.org/officeDocument/2006/relationships/image" Target="../media/image200.emf"/><Relationship Id="rId32" Type="http://schemas.openxmlformats.org/officeDocument/2006/relationships/customXml" Target="../ink/ink344.xml"/><Relationship Id="rId37" Type="http://schemas.openxmlformats.org/officeDocument/2006/relationships/image" Target="../media/image213.emf"/><Relationship Id="rId53" Type="http://schemas.openxmlformats.org/officeDocument/2006/relationships/image" Target="../media/image221.emf"/><Relationship Id="rId58" Type="http://schemas.openxmlformats.org/officeDocument/2006/relationships/customXml" Target="../ink/ink357.xml"/><Relationship Id="rId74" Type="http://schemas.openxmlformats.org/officeDocument/2006/relationships/customXml" Target="../ink/ink365.xml"/><Relationship Id="rId79" Type="http://schemas.openxmlformats.org/officeDocument/2006/relationships/image" Target="../media/image234.emf"/><Relationship Id="rId102" Type="http://schemas.openxmlformats.org/officeDocument/2006/relationships/customXml" Target="../ink/ink379.xml"/><Relationship Id="rId5" Type="http://schemas.openxmlformats.org/officeDocument/2006/relationships/image" Target="../media/image197.emf"/><Relationship Id="rId90" Type="http://schemas.openxmlformats.org/officeDocument/2006/relationships/customXml" Target="../ink/ink373.xml"/><Relationship Id="rId95" Type="http://schemas.openxmlformats.org/officeDocument/2006/relationships/image" Target="../media/image242.emf"/><Relationship Id="rId22" Type="http://schemas.openxmlformats.org/officeDocument/2006/relationships/customXml" Target="../ink/ink339.xml"/><Relationship Id="rId27" Type="http://schemas.openxmlformats.org/officeDocument/2006/relationships/image" Target="../media/image208.emf"/><Relationship Id="rId43" Type="http://schemas.openxmlformats.org/officeDocument/2006/relationships/image" Target="../media/image216.emf"/><Relationship Id="rId48" Type="http://schemas.openxmlformats.org/officeDocument/2006/relationships/customXml" Target="../ink/ink352.xml"/><Relationship Id="rId64" Type="http://schemas.openxmlformats.org/officeDocument/2006/relationships/customXml" Target="../ink/ink360.xml"/><Relationship Id="rId69" Type="http://schemas.openxmlformats.org/officeDocument/2006/relationships/image" Target="../media/image229.emf"/><Relationship Id="rId113" Type="http://schemas.openxmlformats.org/officeDocument/2006/relationships/image" Target="../media/image251.emf"/><Relationship Id="rId80" Type="http://schemas.openxmlformats.org/officeDocument/2006/relationships/customXml" Target="../ink/ink368.xml"/><Relationship Id="rId85" Type="http://schemas.openxmlformats.org/officeDocument/2006/relationships/image" Target="../media/image237.emf"/><Relationship Id="rId12" Type="http://schemas.openxmlformats.org/officeDocument/2006/relationships/customXml" Target="../ink/ink334.xml"/><Relationship Id="rId17" Type="http://schemas.openxmlformats.org/officeDocument/2006/relationships/image" Target="../media/image203.emf"/><Relationship Id="rId33" Type="http://schemas.openxmlformats.org/officeDocument/2006/relationships/image" Target="../media/image211.emf"/><Relationship Id="rId38" Type="http://schemas.openxmlformats.org/officeDocument/2006/relationships/customXml" Target="../ink/ink347.xml"/><Relationship Id="rId59" Type="http://schemas.openxmlformats.org/officeDocument/2006/relationships/image" Target="../media/image224.emf"/><Relationship Id="rId103" Type="http://schemas.openxmlformats.org/officeDocument/2006/relationships/image" Target="../media/image246.emf"/><Relationship Id="rId108" Type="http://schemas.openxmlformats.org/officeDocument/2006/relationships/customXml" Target="../ink/ink382.xml"/><Relationship Id="rId54" Type="http://schemas.openxmlformats.org/officeDocument/2006/relationships/customXml" Target="../ink/ink355.xml"/><Relationship Id="rId70" Type="http://schemas.openxmlformats.org/officeDocument/2006/relationships/customXml" Target="../ink/ink363.xml"/><Relationship Id="rId75" Type="http://schemas.openxmlformats.org/officeDocument/2006/relationships/image" Target="../media/image232.emf"/><Relationship Id="rId91" Type="http://schemas.openxmlformats.org/officeDocument/2006/relationships/image" Target="../media/image240.emf"/><Relationship Id="rId96" Type="http://schemas.openxmlformats.org/officeDocument/2006/relationships/customXml" Target="../ink/ink376.xml"/><Relationship Id="rId1" Type="http://schemas.openxmlformats.org/officeDocument/2006/relationships/slideLayout" Target="../slideLayouts/slideLayout2.xml"/><Relationship Id="rId6" Type="http://schemas.openxmlformats.org/officeDocument/2006/relationships/customXml" Target="../ink/ink331.xml"/><Relationship Id="rId15" Type="http://schemas.openxmlformats.org/officeDocument/2006/relationships/image" Target="../media/image202.emf"/><Relationship Id="rId23" Type="http://schemas.openxmlformats.org/officeDocument/2006/relationships/image" Target="../media/image206.emf"/><Relationship Id="rId28" Type="http://schemas.openxmlformats.org/officeDocument/2006/relationships/customXml" Target="../ink/ink342.xml"/><Relationship Id="rId36" Type="http://schemas.openxmlformats.org/officeDocument/2006/relationships/customXml" Target="../ink/ink346.xml"/><Relationship Id="rId49" Type="http://schemas.openxmlformats.org/officeDocument/2006/relationships/image" Target="../media/image219.emf"/><Relationship Id="rId57" Type="http://schemas.openxmlformats.org/officeDocument/2006/relationships/image" Target="../media/image223.emf"/><Relationship Id="rId106" Type="http://schemas.openxmlformats.org/officeDocument/2006/relationships/customXml" Target="../ink/ink381.xml"/><Relationship Id="rId10" Type="http://schemas.openxmlformats.org/officeDocument/2006/relationships/customXml" Target="../ink/ink333.xml"/><Relationship Id="rId31" Type="http://schemas.openxmlformats.org/officeDocument/2006/relationships/image" Target="../media/image210.emf"/><Relationship Id="rId44" Type="http://schemas.openxmlformats.org/officeDocument/2006/relationships/customXml" Target="../ink/ink350.xml"/><Relationship Id="rId52" Type="http://schemas.openxmlformats.org/officeDocument/2006/relationships/customXml" Target="../ink/ink354.xml"/><Relationship Id="rId60" Type="http://schemas.openxmlformats.org/officeDocument/2006/relationships/customXml" Target="../ink/ink358.xml"/><Relationship Id="rId65" Type="http://schemas.openxmlformats.org/officeDocument/2006/relationships/image" Target="../media/image227.emf"/><Relationship Id="rId73" Type="http://schemas.openxmlformats.org/officeDocument/2006/relationships/image" Target="../media/image231.emf"/><Relationship Id="rId78" Type="http://schemas.openxmlformats.org/officeDocument/2006/relationships/customXml" Target="../ink/ink367.xml"/><Relationship Id="rId81" Type="http://schemas.openxmlformats.org/officeDocument/2006/relationships/image" Target="../media/image235.emf"/><Relationship Id="rId86" Type="http://schemas.openxmlformats.org/officeDocument/2006/relationships/customXml" Target="../ink/ink371.xml"/><Relationship Id="rId94" Type="http://schemas.openxmlformats.org/officeDocument/2006/relationships/customXml" Target="../ink/ink375.xml"/><Relationship Id="rId99" Type="http://schemas.openxmlformats.org/officeDocument/2006/relationships/image" Target="../media/image244.emf"/><Relationship Id="rId101" Type="http://schemas.openxmlformats.org/officeDocument/2006/relationships/image" Target="../media/image245.emf"/><Relationship Id="rId4" Type="http://schemas.openxmlformats.org/officeDocument/2006/relationships/customXml" Target="../ink/ink330.xml"/><Relationship Id="rId9" Type="http://schemas.openxmlformats.org/officeDocument/2006/relationships/image" Target="../media/image199.emf"/><Relationship Id="rId13" Type="http://schemas.openxmlformats.org/officeDocument/2006/relationships/image" Target="../media/image201.emf"/><Relationship Id="rId18" Type="http://schemas.openxmlformats.org/officeDocument/2006/relationships/customXml" Target="../ink/ink337.xml"/><Relationship Id="rId39" Type="http://schemas.openxmlformats.org/officeDocument/2006/relationships/image" Target="../media/image214.emf"/><Relationship Id="rId109" Type="http://schemas.openxmlformats.org/officeDocument/2006/relationships/image" Target="../media/image249.emf"/><Relationship Id="rId34" Type="http://schemas.openxmlformats.org/officeDocument/2006/relationships/customXml" Target="../ink/ink345.xml"/><Relationship Id="rId50" Type="http://schemas.openxmlformats.org/officeDocument/2006/relationships/customXml" Target="../ink/ink353.xml"/><Relationship Id="rId55" Type="http://schemas.openxmlformats.org/officeDocument/2006/relationships/image" Target="../media/image222.emf"/><Relationship Id="rId76" Type="http://schemas.openxmlformats.org/officeDocument/2006/relationships/customXml" Target="../ink/ink366.xml"/><Relationship Id="rId97" Type="http://schemas.openxmlformats.org/officeDocument/2006/relationships/image" Target="../media/image243.emf"/><Relationship Id="rId104" Type="http://schemas.openxmlformats.org/officeDocument/2006/relationships/customXml" Target="../ink/ink380.xml"/><Relationship Id="rId7" Type="http://schemas.openxmlformats.org/officeDocument/2006/relationships/image" Target="../media/image198.emf"/><Relationship Id="rId71" Type="http://schemas.openxmlformats.org/officeDocument/2006/relationships/image" Target="../media/image230.emf"/><Relationship Id="rId92" Type="http://schemas.openxmlformats.org/officeDocument/2006/relationships/customXml" Target="../ink/ink374.xml"/><Relationship Id="rId2" Type="http://schemas.openxmlformats.org/officeDocument/2006/relationships/notesSlide" Target="../notesSlides/notesSlide39.xml"/><Relationship Id="rId29" Type="http://schemas.openxmlformats.org/officeDocument/2006/relationships/image" Target="../media/image209.emf"/><Relationship Id="rId24" Type="http://schemas.openxmlformats.org/officeDocument/2006/relationships/customXml" Target="../ink/ink340.xml"/><Relationship Id="rId40" Type="http://schemas.openxmlformats.org/officeDocument/2006/relationships/customXml" Target="../ink/ink348.xml"/><Relationship Id="rId45" Type="http://schemas.openxmlformats.org/officeDocument/2006/relationships/image" Target="../media/image217.emf"/><Relationship Id="rId66" Type="http://schemas.openxmlformats.org/officeDocument/2006/relationships/customXml" Target="../ink/ink361.xml"/><Relationship Id="rId87" Type="http://schemas.openxmlformats.org/officeDocument/2006/relationships/image" Target="../media/image238.emf"/><Relationship Id="rId110" Type="http://schemas.openxmlformats.org/officeDocument/2006/relationships/customXml" Target="../ink/ink383.xml"/><Relationship Id="rId61" Type="http://schemas.openxmlformats.org/officeDocument/2006/relationships/image" Target="../media/image225.emf"/><Relationship Id="rId82" Type="http://schemas.openxmlformats.org/officeDocument/2006/relationships/customXml" Target="../ink/ink369.xml"/><Relationship Id="rId19" Type="http://schemas.openxmlformats.org/officeDocument/2006/relationships/image" Target="../media/image204.emf"/><Relationship Id="rId14" Type="http://schemas.openxmlformats.org/officeDocument/2006/relationships/customXml" Target="../ink/ink335.xml"/><Relationship Id="rId30" Type="http://schemas.openxmlformats.org/officeDocument/2006/relationships/customXml" Target="../ink/ink343.xml"/><Relationship Id="rId35" Type="http://schemas.openxmlformats.org/officeDocument/2006/relationships/image" Target="../media/image212.emf"/><Relationship Id="rId56" Type="http://schemas.openxmlformats.org/officeDocument/2006/relationships/customXml" Target="../ink/ink356.xml"/><Relationship Id="rId77" Type="http://schemas.openxmlformats.org/officeDocument/2006/relationships/image" Target="../media/image233.emf"/><Relationship Id="rId100" Type="http://schemas.openxmlformats.org/officeDocument/2006/relationships/customXml" Target="../ink/ink378.xml"/><Relationship Id="rId105" Type="http://schemas.openxmlformats.org/officeDocument/2006/relationships/image" Target="../media/image247.emf"/><Relationship Id="rId8" Type="http://schemas.openxmlformats.org/officeDocument/2006/relationships/customXml" Target="../ink/ink332.xml"/><Relationship Id="rId51" Type="http://schemas.openxmlformats.org/officeDocument/2006/relationships/image" Target="../media/image220.emf"/><Relationship Id="rId72" Type="http://schemas.openxmlformats.org/officeDocument/2006/relationships/customXml" Target="../ink/ink364.xml"/><Relationship Id="rId93" Type="http://schemas.openxmlformats.org/officeDocument/2006/relationships/image" Target="../media/image241.emf"/><Relationship Id="rId98" Type="http://schemas.openxmlformats.org/officeDocument/2006/relationships/customXml" Target="../ink/ink377.xml"/><Relationship Id="rId3" Type="http://schemas.openxmlformats.org/officeDocument/2006/relationships/image" Target="../media/image12.png"/><Relationship Id="rId25" Type="http://schemas.openxmlformats.org/officeDocument/2006/relationships/image" Target="../media/image207.emf"/><Relationship Id="rId46" Type="http://schemas.openxmlformats.org/officeDocument/2006/relationships/customXml" Target="../ink/ink351.xml"/><Relationship Id="rId67" Type="http://schemas.openxmlformats.org/officeDocument/2006/relationships/image" Target="../media/image228.emf"/><Relationship Id="rId20" Type="http://schemas.openxmlformats.org/officeDocument/2006/relationships/customXml" Target="../ink/ink338.xml"/><Relationship Id="rId41" Type="http://schemas.openxmlformats.org/officeDocument/2006/relationships/image" Target="../media/image215.emf"/><Relationship Id="rId62" Type="http://schemas.openxmlformats.org/officeDocument/2006/relationships/customXml" Target="../ink/ink359.xml"/><Relationship Id="rId83" Type="http://schemas.openxmlformats.org/officeDocument/2006/relationships/image" Target="../media/image236.emf"/><Relationship Id="rId88" Type="http://schemas.openxmlformats.org/officeDocument/2006/relationships/customXml" Target="../ink/ink372.xml"/><Relationship Id="rId111" Type="http://schemas.openxmlformats.org/officeDocument/2006/relationships/image" Target="../media/image250.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53.emf"/><Relationship Id="rId4" Type="http://schemas.openxmlformats.org/officeDocument/2006/relationships/customXml" Target="../ink/ink385.xml"/></Relationships>
</file>

<file path=ppt/slides/_rels/slide42.xml.rels><?xml version="1.0" encoding="UTF-8" standalone="yes"?>
<Relationships xmlns="http://schemas.openxmlformats.org/package/2006/relationships"><Relationship Id="rId26" Type="http://schemas.openxmlformats.org/officeDocument/2006/relationships/customXml" Target="../ink/ink397.xml"/><Relationship Id="rId21" Type="http://schemas.openxmlformats.org/officeDocument/2006/relationships/image" Target="../media/image261.emf"/><Relationship Id="rId34" Type="http://schemas.openxmlformats.org/officeDocument/2006/relationships/customXml" Target="../ink/ink401.xml"/><Relationship Id="rId42" Type="http://schemas.openxmlformats.org/officeDocument/2006/relationships/customXml" Target="../ink/ink405.xml"/><Relationship Id="rId47" Type="http://schemas.openxmlformats.org/officeDocument/2006/relationships/image" Target="../media/image274.emf"/><Relationship Id="rId50" Type="http://schemas.openxmlformats.org/officeDocument/2006/relationships/customXml" Target="../ink/ink409.xml"/><Relationship Id="rId55" Type="http://schemas.openxmlformats.org/officeDocument/2006/relationships/image" Target="../media/image278.emf"/><Relationship Id="rId63" Type="http://schemas.openxmlformats.org/officeDocument/2006/relationships/image" Target="../media/image282.emf"/><Relationship Id="rId7" Type="http://schemas.openxmlformats.org/officeDocument/2006/relationships/image" Target="../media/image254.emf"/><Relationship Id="rId2" Type="http://schemas.openxmlformats.org/officeDocument/2006/relationships/notesSlide" Target="../notesSlides/notesSlide42.xml"/><Relationship Id="rId16" Type="http://schemas.openxmlformats.org/officeDocument/2006/relationships/customXml" Target="../ink/ink392.xml"/><Relationship Id="rId29" Type="http://schemas.openxmlformats.org/officeDocument/2006/relationships/image" Target="../media/image265.emf"/><Relationship Id="rId11" Type="http://schemas.openxmlformats.org/officeDocument/2006/relationships/image" Target="../media/image256.emf"/><Relationship Id="rId24" Type="http://schemas.openxmlformats.org/officeDocument/2006/relationships/customXml" Target="../ink/ink396.xml"/><Relationship Id="rId32" Type="http://schemas.openxmlformats.org/officeDocument/2006/relationships/customXml" Target="../ink/ink400.xml"/><Relationship Id="rId37" Type="http://schemas.openxmlformats.org/officeDocument/2006/relationships/image" Target="../media/image269.emf"/><Relationship Id="rId40" Type="http://schemas.openxmlformats.org/officeDocument/2006/relationships/customXml" Target="../ink/ink404.xml"/><Relationship Id="rId45" Type="http://schemas.openxmlformats.org/officeDocument/2006/relationships/image" Target="../media/image273.emf"/><Relationship Id="rId53" Type="http://schemas.openxmlformats.org/officeDocument/2006/relationships/image" Target="../media/image277.emf"/><Relationship Id="rId58" Type="http://schemas.openxmlformats.org/officeDocument/2006/relationships/customXml" Target="../ink/ink413.xml"/><Relationship Id="rId66" Type="http://schemas.openxmlformats.org/officeDocument/2006/relationships/customXml" Target="../ink/ink417.xml"/><Relationship Id="rId5" Type="http://schemas.openxmlformats.org/officeDocument/2006/relationships/image" Target="../media/image252.emf"/><Relationship Id="rId61" Type="http://schemas.openxmlformats.org/officeDocument/2006/relationships/image" Target="../media/image281.emf"/><Relationship Id="rId19" Type="http://schemas.openxmlformats.org/officeDocument/2006/relationships/image" Target="../media/image260.emf"/><Relationship Id="rId14" Type="http://schemas.openxmlformats.org/officeDocument/2006/relationships/customXml" Target="../ink/ink391.xml"/><Relationship Id="rId22" Type="http://schemas.openxmlformats.org/officeDocument/2006/relationships/customXml" Target="../ink/ink395.xml"/><Relationship Id="rId27" Type="http://schemas.openxmlformats.org/officeDocument/2006/relationships/image" Target="../media/image264.emf"/><Relationship Id="rId30" Type="http://schemas.openxmlformats.org/officeDocument/2006/relationships/customXml" Target="../ink/ink399.xml"/><Relationship Id="rId35" Type="http://schemas.openxmlformats.org/officeDocument/2006/relationships/image" Target="../media/image268.emf"/><Relationship Id="rId43" Type="http://schemas.openxmlformats.org/officeDocument/2006/relationships/image" Target="../media/image272.emf"/><Relationship Id="rId48" Type="http://schemas.openxmlformats.org/officeDocument/2006/relationships/customXml" Target="../ink/ink408.xml"/><Relationship Id="rId56" Type="http://schemas.openxmlformats.org/officeDocument/2006/relationships/customXml" Target="../ink/ink412.xml"/><Relationship Id="rId64" Type="http://schemas.openxmlformats.org/officeDocument/2006/relationships/customXml" Target="../ink/ink416.xml"/><Relationship Id="rId8" Type="http://schemas.openxmlformats.org/officeDocument/2006/relationships/customXml" Target="../ink/ink388.xml"/><Relationship Id="rId51" Type="http://schemas.openxmlformats.org/officeDocument/2006/relationships/image" Target="../media/image276.emf"/><Relationship Id="rId3" Type="http://schemas.openxmlformats.org/officeDocument/2006/relationships/image" Target="../media/image20.png"/><Relationship Id="rId12" Type="http://schemas.openxmlformats.org/officeDocument/2006/relationships/customXml" Target="../ink/ink390.xml"/><Relationship Id="rId17" Type="http://schemas.openxmlformats.org/officeDocument/2006/relationships/image" Target="../media/image259.emf"/><Relationship Id="rId25" Type="http://schemas.openxmlformats.org/officeDocument/2006/relationships/image" Target="../media/image263.emf"/><Relationship Id="rId33" Type="http://schemas.openxmlformats.org/officeDocument/2006/relationships/image" Target="../media/image267.emf"/><Relationship Id="rId38" Type="http://schemas.openxmlformats.org/officeDocument/2006/relationships/customXml" Target="../ink/ink403.xml"/><Relationship Id="rId46" Type="http://schemas.openxmlformats.org/officeDocument/2006/relationships/customXml" Target="../ink/ink407.xml"/><Relationship Id="rId59" Type="http://schemas.openxmlformats.org/officeDocument/2006/relationships/image" Target="../media/image280.emf"/><Relationship Id="rId67" Type="http://schemas.openxmlformats.org/officeDocument/2006/relationships/image" Target="../media/image284.emf"/><Relationship Id="rId20" Type="http://schemas.openxmlformats.org/officeDocument/2006/relationships/customXml" Target="../ink/ink394.xml"/><Relationship Id="rId41" Type="http://schemas.openxmlformats.org/officeDocument/2006/relationships/image" Target="../media/image271.emf"/><Relationship Id="rId54" Type="http://schemas.openxmlformats.org/officeDocument/2006/relationships/customXml" Target="../ink/ink411.xml"/><Relationship Id="rId62" Type="http://schemas.openxmlformats.org/officeDocument/2006/relationships/customXml" Target="../ink/ink415.xml"/><Relationship Id="rId1" Type="http://schemas.openxmlformats.org/officeDocument/2006/relationships/slideLayout" Target="../slideLayouts/slideLayout2.xml"/><Relationship Id="rId6" Type="http://schemas.openxmlformats.org/officeDocument/2006/relationships/customXml" Target="../ink/ink387.xml"/><Relationship Id="rId15" Type="http://schemas.openxmlformats.org/officeDocument/2006/relationships/image" Target="../media/image258.emf"/><Relationship Id="rId23" Type="http://schemas.openxmlformats.org/officeDocument/2006/relationships/image" Target="../media/image262.emf"/><Relationship Id="rId28" Type="http://schemas.openxmlformats.org/officeDocument/2006/relationships/customXml" Target="../ink/ink398.xml"/><Relationship Id="rId36" Type="http://schemas.openxmlformats.org/officeDocument/2006/relationships/customXml" Target="../ink/ink402.xml"/><Relationship Id="rId49" Type="http://schemas.openxmlformats.org/officeDocument/2006/relationships/image" Target="../media/image275.emf"/><Relationship Id="rId57" Type="http://schemas.openxmlformats.org/officeDocument/2006/relationships/image" Target="../media/image279.emf"/><Relationship Id="rId10" Type="http://schemas.openxmlformats.org/officeDocument/2006/relationships/customXml" Target="../ink/ink389.xml"/><Relationship Id="rId31" Type="http://schemas.openxmlformats.org/officeDocument/2006/relationships/image" Target="../media/image266.emf"/><Relationship Id="rId44" Type="http://schemas.openxmlformats.org/officeDocument/2006/relationships/customXml" Target="../ink/ink406.xml"/><Relationship Id="rId52" Type="http://schemas.openxmlformats.org/officeDocument/2006/relationships/customXml" Target="../ink/ink410.xml"/><Relationship Id="rId60" Type="http://schemas.openxmlformats.org/officeDocument/2006/relationships/customXml" Target="../ink/ink414.xml"/><Relationship Id="rId65" Type="http://schemas.openxmlformats.org/officeDocument/2006/relationships/image" Target="../media/image283.emf"/><Relationship Id="rId4" Type="http://schemas.openxmlformats.org/officeDocument/2006/relationships/customXml" Target="../ink/ink386.xml"/><Relationship Id="rId9" Type="http://schemas.openxmlformats.org/officeDocument/2006/relationships/image" Target="../media/image255.emf"/><Relationship Id="rId13" Type="http://schemas.openxmlformats.org/officeDocument/2006/relationships/image" Target="../media/image257.emf"/><Relationship Id="rId18" Type="http://schemas.openxmlformats.org/officeDocument/2006/relationships/customXml" Target="../ink/ink393.xml"/><Relationship Id="rId39" Type="http://schemas.openxmlformats.org/officeDocument/2006/relationships/image" Target="../media/image270.emf"/></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86.emf"/><Relationship Id="rId4" Type="http://schemas.openxmlformats.org/officeDocument/2006/relationships/customXml" Target="../ink/ink418.xml"/></Relationships>
</file>

<file path=ppt/slides/_rels/slide44.xml.rels><?xml version="1.0" encoding="UTF-8" standalone="yes"?>
<Relationships xmlns="http://schemas.openxmlformats.org/package/2006/relationships"><Relationship Id="rId8" Type="http://schemas.openxmlformats.org/officeDocument/2006/relationships/customXml" Target="../ink/ink419.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20.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5.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26.xml"/><Relationship Id="rId26" Type="http://schemas.openxmlformats.org/officeDocument/2006/relationships/customXml" Target="../ink/ink430.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34.xml"/><Relationship Id="rId7" Type="http://schemas.microsoft.com/office/2007/relationships/diagramDrawing" Target="../diagrams/drawing5.xml"/><Relationship Id="rId12" Type="http://schemas.openxmlformats.org/officeDocument/2006/relationships/customXml" Target="../ink/ink423.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36.xml"/><Relationship Id="rId2" Type="http://schemas.openxmlformats.org/officeDocument/2006/relationships/notesSlide" Target="../notesSlides/notesSlide45.xml"/><Relationship Id="rId16" Type="http://schemas.openxmlformats.org/officeDocument/2006/relationships/customXml" Target="../ink/ink425.xml"/><Relationship Id="rId20" Type="http://schemas.openxmlformats.org/officeDocument/2006/relationships/customXml" Target="../ink/ink427.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29.xml"/><Relationship Id="rId32" Type="http://schemas.openxmlformats.org/officeDocument/2006/relationships/customXml" Target="../ink/ink433.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31.xml"/><Relationship Id="rId36" Type="http://schemas.openxmlformats.org/officeDocument/2006/relationships/customXml" Target="../ink/ink435.xml"/><Relationship Id="rId10" Type="http://schemas.openxmlformats.org/officeDocument/2006/relationships/customXml" Target="../ink/ink422.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24.xml"/><Relationship Id="rId22" Type="http://schemas.openxmlformats.org/officeDocument/2006/relationships/customXml" Target="../ink/ink428.xml"/><Relationship Id="rId27" Type="http://schemas.openxmlformats.org/officeDocument/2006/relationships/image" Target="../media/image2410.emf"/><Relationship Id="rId30" Type="http://schemas.openxmlformats.org/officeDocument/2006/relationships/customXml" Target="../ink/ink432.xml"/><Relationship Id="rId35" Type="http://schemas.openxmlformats.org/officeDocument/2006/relationships/image" Target="../media/image1992.emf"/><Relationship Id="rId8" Type="http://schemas.openxmlformats.org/officeDocument/2006/relationships/customXml" Target="../ink/ink421.xml"/><Relationship Id="rId3" Type="http://schemas.openxmlformats.org/officeDocument/2006/relationships/diagramData" Target="../diagrams/data5.xml"/></Relationships>
</file>

<file path=ppt/slides/_rels/slide46.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42.xml"/><Relationship Id="rId26" Type="http://schemas.openxmlformats.org/officeDocument/2006/relationships/customXml" Target="../ink/ink446.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50.xml"/><Relationship Id="rId42" Type="http://schemas.openxmlformats.org/officeDocument/2006/relationships/customXml" Target="../ink/ink454.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6.xml"/><Relationship Id="rId16" Type="http://schemas.openxmlformats.org/officeDocument/2006/relationships/customXml" Target="../ink/ink441.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45.xml"/><Relationship Id="rId32" Type="http://schemas.openxmlformats.org/officeDocument/2006/relationships/customXml" Target="../ink/ink449.xml"/><Relationship Id="rId37" Type="http://schemas.openxmlformats.org/officeDocument/2006/relationships/image" Target="../media/image2001.emf"/><Relationship Id="rId40" Type="http://schemas.openxmlformats.org/officeDocument/2006/relationships/customXml" Target="../ink/ink453.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47.xml"/><Relationship Id="rId36" Type="http://schemas.openxmlformats.org/officeDocument/2006/relationships/customXml" Target="../ink/ink451.xml"/><Relationship Id="rId49" Type="http://schemas.openxmlformats.org/officeDocument/2006/relationships/image" Target="../media/image2072.emf"/><Relationship Id="rId10" Type="http://schemas.openxmlformats.org/officeDocument/2006/relationships/customXml" Target="../ink/ink438.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55.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440.xml"/><Relationship Id="rId22" Type="http://schemas.openxmlformats.org/officeDocument/2006/relationships/customXml" Target="../ink/ink444.xml"/><Relationship Id="rId27" Type="http://schemas.openxmlformats.org/officeDocument/2006/relationships/image" Target="../media/image2410.emf"/><Relationship Id="rId30" Type="http://schemas.openxmlformats.org/officeDocument/2006/relationships/customXml" Target="../ink/ink448.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57.xml"/><Relationship Id="rId8" Type="http://schemas.openxmlformats.org/officeDocument/2006/relationships/customXml" Target="../ink/ink437.xml"/><Relationship Id="rId3" Type="http://schemas.openxmlformats.org/officeDocument/2006/relationships/diagramData" Target="../diagrams/data6.xml"/><Relationship Id="rId12" Type="http://schemas.openxmlformats.org/officeDocument/2006/relationships/customXml" Target="../ink/ink439.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52.xml"/><Relationship Id="rId46" Type="http://schemas.openxmlformats.org/officeDocument/2006/relationships/customXml" Target="../ink/ink456.xml"/><Relationship Id="rId20" Type="http://schemas.openxmlformats.org/officeDocument/2006/relationships/customXml" Target="../ink/ink443.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63.xml"/><Relationship Id="rId26" Type="http://schemas.openxmlformats.org/officeDocument/2006/relationships/customXml" Target="../ink/ink467.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71.xml"/><Relationship Id="rId42" Type="http://schemas.openxmlformats.org/officeDocument/2006/relationships/customXml" Target="../ink/ink475.xml"/><Relationship Id="rId47" Type="http://schemas.openxmlformats.org/officeDocument/2006/relationships/image" Target="../media/image2062.emf"/><Relationship Id="rId50" Type="http://schemas.openxmlformats.org/officeDocument/2006/relationships/customXml" Target="../ink/ink479.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7.xml"/><Relationship Id="rId16" Type="http://schemas.openxmlformats.org/officeDocument/2006/relationships/customXml" Target="../ink/ink462.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66.xml"/><Relationship Id="rId32" Type="http://schemas.openxmlformats.org/officeDocument/2006/relationships/customXml" Target="../ink/ink470.xml"/><Relationship Id="rId37" Type="http://schemas.openxmlformats.org/officeDocument/2006/relationships/image" Target="../media/image2001.emf"/><Relationship Id="rId40" Type="http://schemas.openxmlformats.org/officeDocument/2006/relationships/customXml" Target="../ink/ink474.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461.xml"/><Relationship Id="rId22" Type="http://schemas.openxmlformats.org/officeDocument/2006/relationships/customXml" Target="../ink/ink465.xml"/><Relationship Id="rId27" Type="http://schemas.openxmlformats.org/officeDocument/2006/relationships/image" Target="../media/image2410.emf"/><Relationship Id="rId30" Type="http://schemas.openxmlformats.org/officeDocument/2006/relationships/customXml" Target="../ink/ink469.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78.xml"/><Relationship Id="rId56" Type="http://schemas.openxmlformats.org/officeDocument/2006/relationships/customXml" Target="../ink/ink482.xml"/><Relationship Id="rId8" Type="http://schemas.openxmlformats.org/officeDocument/2006/relationships/customXml" Target="../ink/ink458.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460.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73.xml"/><Relationship Id="rId46" Type="http://schemas.openxmlformats.org/officeDocument/2006/relationships/customXml" Target="../ink/ink477.xml"/><Relationship Id="rId20" Type="http://schemas.openxmlformats.org/officeDocument/2006/relationships/customXml" Target="../ink/ink464.xml"/><Relationship Id="rId41" Type="http://schemas.openxmlformats.org/officeDocument/2006/relationships/image" Target="../media/image2032.emf"/><Relationship Id="rId54" Type="http://schemas.openxmlformats.org/officeDocument/2006/relationships/customXml" Target="../ink/ink481.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68.xml"/><Relationship Id="rId36" Type="http://schemas.openxmlformats.org/officeDocument/2006/relationships/customXml" Target="../ink/ink472.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459.xml"/><Relationship Id="rId31" Type="http://schemas.openxmlformats.org/officeDocument/2006/relationships/image" Target="../media/image1321.emf"/><Relationship Id="rId44" Type="http://schemas.openxmlformats.org/officeDocument/2006/relationships/customXml" Target="../ink/ink476.xml"/><Relationship Id="rId52" Type="http://schemas.openxmlformats.org/officeDocument/2006/relationships/customXml" Target="../ink/ink48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ustomXml" Target="../ink/ink483.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485.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484.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488.xml"/><Relationship Id="rId13" Type="http://schemas.openxmlformats.org/officeDocument/2006/relationships/image" Target="../media/image2400.emf"/><Relationship Id="rId18" Type="http://schemas.openxmlformats.org/officeDocument/2006/relationships/customXml" Target="../ink/ink493.xml"/><Relationship Id="rId3" Type="http://schemas.openxmlformats.org/officeDocument/2006/relationships/image" Target="../media/image23.png"/><Relationship Id="rId7" Type="http://schemas.openxmlformats.org/officeDocument/2006/relationships/image" Target="../media/image2100.emf"/><Relationship Id="rId12" Type="http://schemas.openxmlformats.org/officeDocument/2006/relationships/customXml" Target="../ink/ink490.xml"/><Relationship Id="rId17" Type="http://schemas.openxmlformats.org/officeDocument/2006/relationships/image" Target="../media/image2600.emf"/><Relationship Id="rId2" Type="http://schemas.openxmlformats.org/officeDocument/2006/relationships/notesSlide" Target="../notesSlides/notesSlide51.xml"/><Relationship Id="rId16" Type="http://schemas.openxmlformats.org/officeDocument/2006/relationships/customXml" Target="../ink/ink492.xml"/><Relationship Id="rId1" Type="http://schemas.openxmlformats.org/officeDocument/2006/relationships/slideLayout" Target="../slideLayouts/slideLayout2.xml"/><Relationship Id="rId6" Type="http://schemas.openxmlformats.org/officeDocument/2006/relationships/customXml" Target="../ink/ink487.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489.xml"/><Relationship Id="rId19" Type="http://schemas.openxmlformats.org/officeDocument/2006/relationships/image" Target="../media/image2700.emf"/><Relationship Id="rId4" Type="http://schemas.openxmlformats.org/officeDocument/2006/relationships/customXml" Target="../ink/ink486.xml"/><Relationship Id="rId9" Type="http://schemas.openxmlformats.org/officeDocument/2006/relationships/image" Target="../media/image2200.emf"/><Relationship Id="rId14" Type="http://schemas.openxmlformats.org/officeDocument/2006/relationships/customXml" Target="../ink/ink491.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13" Type="http://schemas.openxmlformats.org/officeDocument/2006/relationships/image" Target="../media/image296.emf"/><Relationship Id="rId18" Type="http://schemas.openxmlformats.org/officeDocument/2006/relationships/customXml" Target="../ink/ink501.xml"/><Relationship Id="rId26" Type="http://schemas.openxmlformats.org/officeDocument/2006/relationships/customXml" Target="../ink/ink505.xml"/><Relationship Id="rId3" Type="http://schemas.openxmlformats.org/officeDocument/2006/relationships/image" Target="../media/image25.png"/><Relationship Id="rId21" Type="http://schemas.openxmlformats.org/officeDocument/2006/relationships/image" Target="../media/image300.emf"/><Relationship Id="rId34" Type="http://schemas.openxmlformats.org/officeDocument/2006/relationships/customXml" Target="../ink/ink509.xml"/><Relationship Id="rId7" Type="http://schemas.openxmlformats.org/officeDocument/2006/relationships/image" Target="../media/image293.emf"/><Relationship Id="rId12" Type="http://schemas.openxmlformats.org/officeDocument/2006/relationships/customXml" Target="../ink/ink498.xml"/><Relationship Id="rId17" Type="http://schemas.openxmlformats.org/officeDocument/2006/relationships/image" Target="../media/image298.emf"/><Relationship Id="rId25" Type="http://schemas.openxmlformats.org/officeDocument/2006/relationships/image" Target="../media/image302.emf"/><Relationship Id="rId33" Type="http://schemas.openxmlformats.org/officeDocument/2006/relationships/image" Target="../media/image307.emf"/><Relationship Id="rId2" Type="http://schemas.openxmlformats.org/officeDocument/2006/relationships/notesSlide" Target="../notesSlides/notesSlide57.xml"/><Relationship Id="rId16" Type="http://schemas.openxmlformats.org/officeDocument/2006/relationships/customXml" Target="../ink/ink500.xml"/><Relationship Id="rId20" Type="http://schemas.openxmlformats.org/officeDocument/2006/relationships/customXml" Target="../ink/ink502.xml"/><Relationship Id="rId29" Type="http://schemas.openxmlformats.org/officeDocument/2006/relationships/image" Target="../media/image304.emf"/><Relationship Id="rId1" Type="http://schemas.openxmlformats.org/officeDocument/2006/relationships/slideLayout" Target="../slideLayouts/slideLayout2.xml"/><Relationship Id="rId6" Type="http://schemas.openxmlformats.org/officeDocument/2006/relationships/customXml" Target="../ink/ink495.xml"/><Relationship Id="rId11" Type="http://schemas.openxmlformats.org/officeDocument/2006/relationships/image" Target="../media/image295.emf"/><Relationship Id="rId24" Type="http://schemas.openxmlformats.org/officeDocument/2006/relationships/customXml" Target="../ink/ink504.xml"/><Relationship Id="rId32" Type="http://schemas.openxmlformats.org/officeDocument/2006/relationships/customXml" Target="../ink/ink508.xml"/><Relationship Id="rId5" Type="http://schemas.openxmlformats.org/officeDocument/2006/relationships/image" Target="../media/image292.emf"/><Relationship Id="rId15" Type="http://schemas.openxmlformats.org/officeDocument/2006/relationships/image" Target="../media/image297.emf"/><Relationship Id="rId23" Type="http://schemas.openxmlformats.org/officeDocument/2006/relationships/image" Target="../media/image301.emf"/><Relationship Id="rId28" Type="http://schemas.openxmlformats.org/officeDocument/2006/relationships/customXml" Target="../ink/ink506.xml"/><Relationship Id="rId10" Type="http://schemas.openxmlformats.org/officeDocument/2006/relationships/customXml" Target="../ink/ink497.xml"/><Relationship Id="rId19" Type="http://schemas.openxmlformats.org/officeDocument/2006/relationships/image" Target="../media/image299.emf"/><Relationship Id="rId31" Type="http://schemas.openxmlformats.org/officeDocument/2006/relationships/image" Target="../media/image305.emf"/><Relationship Id="rId4" Type="http://schemas.openxmlformats.org/officeDocument/2006/relationships/customXml" Target="../ink/ink494.xml"/><Relationship Id="rId9" Type="http://schemas.openxmlformats.org/officeDocument/2006/relationships/image" Target="../media/image294.emf"/><Relationship Id="rId14" Type="http://schemas.openxmlformats.org/officeDocument/2006/relationships/customXml" Target="../ink/ink499.xml"/><Relationship Id="rId22" Type="http://schemas.openxmlformats.org/officeDocument/2006/relationships/customXml" Target="../ink/ink503.xml"/><Relationship Id="rId27" Type="http://schemas.openxmlformats.org/officeDocument/2006/relationships/image" Target="../media/image303.emf"/><Relationship Id="rId30" Type="http://schemas.openxmlformats.org/officeDocument/2006/relationships/customXml" Target="../ink/ink507.xml"/><Relationship Id="rId35" Type="http://schemas.openxmlformats.org/officeDocument/2006/relationships/image" Target="../media/image308.emf"/><Relationship Id="rId8" Type="http://schemas.openxmlformats.org/officeDocument/2006/relationships/customXml" Target="../ink/ink496.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13" Type="http://schemas.openxmlformats.org/officeDocument/2006/relationships/customXml" Target="../ink/ink515.xml"/><Relationship Id="rId18" Type="http://schemas.openxmlformats.org/officeDocument/2006/relationships/image" Target="../media/image310.emf"/><Relationship Id="rId26" Type="http://schemas.openxmlformats.org/officeDocument/2006/relationships/image" Target="../media/image315.emf"/><Relationship Id="rId39" Type="http://schemas.openxmlformats.org/officeDocument/2006/relationships/customXml" Target="../ink/ink528.xml"/><Relationship Id="rId21" Type="http://schemas.openxmlformats.org/officeDocument/2006/relationships/customXml" Target="../ink/ink519.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532.xml"/><Relationship Id="rId7" Type="http://schemas.openxmlformats.org/officeDocument/2006/relationships/customXml" Target="../ink/ink512.xml"/><Relationship Id="rId2" Type="http://schemas.openxmlformats.org/officeDocument/2006/relationships/notesSlide" Target="../notesSlides/notesSlide60.xml"/><Relationship Id="rId16" Type="http://schemas.openxmlformats.org/officeDocument/2006/relationships/image" Target="../media/image309.emf"/><Relationship Id="rId29" Type="http://schemas.openxmlformats.org/officeDocument/2006/relationships/customXml" Target="../ink/ink523.xml"/><Relationship Id="rId1" Type="http://schemas.openxmlformats.org/officeDocument/2006/relationships/slideLayout" Target="../slideLayouts/slideLayout2.xml"/><Relationship Id="rId6" Type="http://schemas.openxmlformats.org/officeDocument/2006/relationships/image" Target="../media/image287.emf"/><Relationship Id="rId11" Type="http://schemas.openxmlformats.org/officeDocument/2006/relationships/customXml" Target="../ink/ink514.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27.xml"/><Relationship Id="rId40" Type="http://schemas.openxmlformats.org/officeDocument/2006/relationships/image" Target="../media/image323.emf"/><Relationship Id="rId45" Type="http://schemas.openxmlformats.org/officeDocument/2006/relationships/customXml" Target="../ink/ink531.xml"/><Relationship Id="rId5" Type="http://schemas.openxmlformats.org/officeDocument/2006/relationships/customXml" Target="../ink/ink511.xml"/><Relationship Id="rId15" Type="http://schemas.openxmlformats.org/officeDocument/2006/relationships/customXml" Target="../ink/ink516.xml"/><Relationship Id="rId23" Type="http://schemas.openxmlformats.org/officeDocument/2006/relationships/customXml" Target="../ink/ink520.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emf"/><Relationship Id="rId19" Type="http://schemas.openxmlformats.org/officeDocument/2006/relationships/customXml" Target="../ink/ink518.xml"/><Relationship Id="rId31" Type="http://schemas.openxmlformats.org/officeDocument/2006/relationships/customXml" Target="../ink/ink524.xml"/><Relationship Id="rId44" Type="http://schemas.openxmlformats.org/officeDocument/2006/relationships/image" Target="../media/image325.emf"/><Relationship Id="rId4" Type="http://schemas.openxmlformats.org/officeDocument/2006/relationships/image" Target="../media/image285.emf"/><Relationship Id="rId9" Type="http://schemas.openxmlformats.org/officeDocument/2006/relationships/customXml" Target="../ink/ink513.xml"/><Relationship Id="rId14" Type="http://schemas.openxmlformats.org/officeDocument/2006/relationships/image" Target="../media/image291.emf"/><Relationship Id="rId22" Type="http://schemas.openxmlformats.org/officeDocument/2006/relationships/image" Target="../media/image313.emf"/><Relationship Id="rId27" Type="http://schemas.openxmlformats.org/officeDocument/2006/relationships/customXml" Target="../ink/ink522.xml"/><Relationship Id="rId30" Type="http://schemas.openxmlformats.org/officeDocument/2006/relationships/image" Target="../media/image317.emf"/><Relationship Id="rId35" Type="http://schemas.openxmlformats.org/officeDocument/2006/relationships/customXml" Target="../ink/ink526.xml"/><Relationship Id="rId43" Type="http://schemas.openxmlformats.org/officeDocument/2006/relationships/customXml" Target="../ink/ink530.xml"/><Relationship Id="rId48" Type="http://schemas.openxmlformats.org/officeDocument/2006/relationships/image" Target="../media/image327.emf"/><Relationship Id="rId8" Type="http://schemas.openxmlformats.org/officeDocument/2006/relationships/image" Target="../media/image288.emf"/><Relationship Id="rId3" Type="http://schemas.openxmlformats.org/officeDocument/2006/relationships/customXml" Target="../ink/ink510.xml"/><Relationship Id="rId12" Type="http://schemas.openxmlformats.org/officeDocument/2006/relationships/image" Target="../media/image290.emf"/><Relationship Id="rId17" Type="http://schemas.openxmlformats.org/officeDocument/2006/relationships/customXml" Target="../ink/ink517.xml"/><Relationship Id="rId25" Type="http://schemas.openxmlformats.org/officeDocument/2006/relationships/customXml" Target="../ink/ink521.xml"/><Relationship Id="rId33" Type="http://schemas.openxmlformats.org/officeDocument/2006/relationships/customXml" Target="../ink/ink525.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29.xml"/></Relationships>
</file>

<file path=ppt/slides/_rels/slide61.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image" Target="../media/image28.png"/><Relationship Id="rId7" Type="http://schemas.openxmlformats.org/officeDocument/2006/relationships/customXml" Target="../ink/ink533.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42.emf"/><Relationship Id="rId4" Type="http://schemas.openxmlformats.org/officeDocument/2006/relationships/customXml" Target="../ink/ink534.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44.emf"/><Relationship Id="rId4" Type="http://schemas.openxmlformats.org/officeDocument/2006/relationships/customXml" Target="../ink/ink535.xml"/></Relationships>
</file>

<file path=ppt/slides/_rels/slide64.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543.xml"/><Relationship Id="rId26" Type="http://schemas.openxmlformats.org/officeDocument/2006/relationships/customXml" Target="../ink/ink547.xml"/><Relationship Id="rId39" Type="http://schemas.openxmlformats.org/officeDocument/2006/relationships/image" Target="../media/image2171.emf"/><Relationship Id="rId21" Type="http://schemas.openxmlformats.org/officeDocument/2006/relationships/image" Target="../media/image2071.emf"/><Relationship Id="rId34" Type="http://schemas.openxmlformats.org/officeDocument/2006/relationships/customXml" Target="../ink/ink551.xml"/><Relationship Id="rId42" Type="http://schemas.openxmlformats.org/officeDocument/2006/relationships/customXml" Target="../ink/ink555.xml"/><Relationship Id="rId47" Type="http://schemas.openxmlformats.org/officeDocument/2006/relationships/image" Target="../media/image2221.emf"/><Relationship Id="rId50" Type="http://schemas.openxmlformats.org/officeDocument/2006/relationships/customXml" Target="../ink/ink559.xml"/><Relationship Id="rId7" Type="http://schemas.openxmlformats.org/officeDocument/2006/relationships/image" Target="../media/image1970.emf"/><Relationship Id="rId2" Type="http://schemas.openxmlformats.org/officeDocument/2006/relationships/notesSlide" Target="../notesSlides/notesSlide64.xml"/><Relationship Id="rId16" Type="http://schemas.openxmlformats.org/officeDocument/2006/relationships/customXml" Target="../ink/ink542.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546.xml"/><Relationship Id="rId32" Type="http://schemas.openxmlformats.org/officeDocument/2006/relationships/customXml" Target="../ink/ink550.xml"/><Relationship Id="rId37" Type="http://schemas.openxmlformats.org/officeDocument/2006/relationships/image" Target="../media/image2161.emf"/><Relationship Id="rId40" Type="http://schemas.openxmlformats.org/officeDocument/2006/relationships/customXml" Target="../ink/ink554.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548.xml"/><Relationship Id="rId36" Type="http://schemas.openxmlformats.org/officeDocument/2006/relationships/customXml" Target="../ink/ink552.xml"/><Relationship Id="rId49" Type="http://schemas.openxmlformats.org/officeDocument/2006/relationships/image" Target="../media/image2231.emf"/><Relationship Id="rId10" Type="http://schemas.openxmlformats.org/officeDocument/2006/relationships/customXml" Target="../ink/ink539.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556.xml"/><Relationship Id="rId4" Type="http://schemas.openxmlformats.org/officeDocument/2006/relationships/customXml" Target="../ink/ink536.xml"/><Relationship Id="rId9" Type="http://schemas.openxmlformats.org/officeDocument/2006/relationships/image" Target="../media/image1980.emf"/><Relationship Id="rId14" Type="http://schemas.openxmlformats.org/officeDocument/2006/relationships/customXml" Target="../ink/ink541.xml"/><Relationship Id="rId22" Type="http://schemas.openxmlformats.org/officeDocument/2006/relationships/customXml" Target="../ink/ink545.xml"/><Relationship Id="rId27" Type="http://schemas.openxmlformats.org/officeDocument/2006/relationships/image" Target="../media/image2111.emf"/><Relationship Id="rId30" Type="http://schemas.openxmlformats.org/officeDocument/2006/relationships/customXml" Target="../ink/ink549.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558.xml"/><Relationship Id="rId8" Type="http://schemas.openxmlformats.org/officeDocument/2006/relationships/customXml" Target="../ink/ink538.xml"/><Relationship Id="rId51" Type="http://schemas.openxmlformats.org/officeDocument/2006/relationships/image" Target="../media/image2240.emf"/><Relationship Id="rId3" Type="http://schemas.openxmlformats.org/officeDocument/2006/relationships/image" Target="../media/image32.png"/><Relationship Id="rId12" Type="http://schemas.openxmlformats.org/officeDocument/2006/relationships/customXml" Target="../ink/ink540.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553.xml"/><Relationship Id="rId46" Type="http://schemas.openxmlformats.org/officeDocument/2006/relationships/customXml" Target="../ink/ink557.xml"/><Relationship Id="rId20" Type="http://schemas.openxmlformats.org/officeDocument/2006/relationships/customXml" Target="../ink/ink544.xml"/><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537.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45.emf"/><Relationship Id="rId4" Type="http://schemas.openxmlformats.org/officeDocument/2006/relationships/customXml" Target="../ink/ink560.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47.emf"/><Relationship Id="rId4" Type="http://schemas.openxmlformats.org/officeDocument/2006/relationships/customXml" Target="../ink/ink561.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56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563.xml"/></Relationships>
</file>

<file path=ppt/slides/_rels/slide69.xml.rels><?xml version="1.0" encoding="UTF-8" standalone="yes"?>
<Relationships xmlns="http://schemas.openxmlformats.org/package/2006/relationships"><Relationship Id="rId8" Type="http://schemas.openxmlformats.org/officeDocument/2006/relationships/customXml" Target="../ink/ink564.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566.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565.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3.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572.xml"/><Relationship Id="rId42" Type="http://schemas.openxmlformats.org/officeDocument/2006/relationships/image" Target="../media/image422.emf"/><Relationship Id="rId47" Type="http://schemas.openxmlformats.org/officeDocument/2006/relationships/customXml" Target="../ink/ink585.xml"/><Relationship Id="rId63" Type="http://schemas.openxmlformats.org/officeDocument/2006/relationships/customXml" Target="../ink/ink59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567.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580.xml"/><Relationship Id="rId40" Type="http://schemas.openxmlformats.org/officeDocument/2006/relationships/image" Target="../media/image412.emf"/><Relationship Id="rId45" Type="http://schemas.openxmlformats.org/officeDocument/2006/relationships/customXml" Target="../ink/ink584.xml"/><Relationship Id="rId53" Type="http://schemas.openxmlformats.org/officeDocument/2006/relationships/customXml" Target="../ink/ink58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01.xml"/><Relationship Id="rId5" Type="http://schemas.openxmlformats.org/officeDocument/2006/relationships/diagramQuickStyle" Target="../diagrams/quickStyle12.xml"/><Relationship Id="rId61" Type="http://schemas.openxmlformats.org/officeDocument/2006/relationships/customXml" Target="../ink/ink592.xml"/><Relationship Id="rId19" Type="http://schemas.openxmlformats.org/officeDocument/2006/relationships/customXml" Target="../ink/ink571.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575.xml"/><Relationship Id="rId30" Type="http://schemas.openxmlformats.org/officeDocument/2006/relationships/image" Target="../media/image362.emf"/><Relationship Id="rId35" Type="http://schemas.openxmlformats.org/officeDocument/2006/relationships/customXml" Target="../ink/ink579.xml"/><Relationship Id="rId43" Type="http://schemas.openxmlformats.org/officeDocument/2006/relationships/customXml" Target="../ink/ink58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596.xml"/><Relationship Id="rId77" Type="http://schemas.openxmlformats.org/officeDocument/2006/relationships/customXml" Target="../ink/ink600.xml"/><Relationship Id="rId8" Type="http://schemas.openxmlformats.org/officeDocument/2006/relationships/image" Target="../media/image35.png"/><Relationship Id="rId51" Type="http://schemas.openxmlformats.org/officeDocument/2006/relationships/customXml" Target="../ink/ink58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570.xml"/><Relationship Id="rId25" Type="http://schemas.openxmlformats.org/officeDocument/2006/relationships/customXml" Target="../ink/ink574.xml"/><Relationship Id="rId33" Type="http://schemas.openxmlformats.org/officeDocument/2006/relationships/customXml" Target="../ink/ink57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591.xml"/><Relationship Id="rId67" Type="http://schemas.openxmlformats.org/officeDocument/2006/relationships/customXml" Target="../ink/ink595.xml"/><Relationship Id="rId20" Type="http://schemas.openxmlformats.org/officeDocument/2006/relationships/image" Target="../media/image3120.emf"/><Relationship Id="rId41" Type="http://schemas.openxmlformats.org/officeDocument/2006/relationships/customXml" Target="../ink/ink58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599.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569.xml"/><Relationship Id="rId23" Type="http://schemas.openxmlformats.org/officeDocument/2006/relationships/customXml" Target="../ink/ink573.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586.xml"/><Relationship Id="rId57" Type="http://schemas.openxmlformats.org/officeDocument/2006/relationships/customXml" Target="../ink/ink590.xml"/><Relationship Id="rId10" Type="http://schemas.openxmlformats.org/officeDocument/2006/relationships/image" Target="../media/image37.png"/><Relationship Id="rId31" Type="http://schemas.openxmlformats.org/officeDocument/2006/relationships/customXml" Target="../ink/ink57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594.xml"/><Relationship Id="rId73" Type="http://schemas.openxmlformats.org/officeDocument/2006/relationships/customXml" Target="../ink/ink598.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36.png"/><Relationship Id="rId13" Type="http://schemas.openxmlformats.org/officeDocument/2006/relationships/customXml" Target="../ink/ink568.xml"/><Relationship Id="rId18" Type="http://schemas.openxmlformats.org/officeDocument/2006/relationships/image" Target="../media/image3070.emf"/><Relationship Id="rId39" Type="http://schemas.openxmlformats.org/officeDocument/2006/relationships/customXml" Target="../ink/ink58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589.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597.xml"/><Relationship Id="rId2" Type="http://schemas.openxmlformats.org/officeDocument/2006/relationships/notesSlide" Target="../notesSlides/notesSlide73.xml"/><Relationship Id="rId29" Type="http://schemas.openxmlformats.org/officeDocument/2006/relationships/customXml" Target="../ink/ink576.xml"/></Relationships>
</file>

<file path=ppt/slides/_rels/slide74.xml.rels><?xml version="1.0" encoding="UTF-8" standalone="yes"?>
<Relationships xmlns="http://schemas.openxmlformats.org/package/2006/relationships"><Relationship Id="rId13" Type="http://schemas.openxmlformats.org/officeDocument/2006/relationships/customXml" Target="../ink/ink603.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16.xml"/><Relationship Id="rId21" Type="http://schemas.openxmlformats.org/officeDocument/2006/relationships/customXml" Target="../ink/ink607.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2" Type="http://schemas.openxmlformats.org/officeDocument/2006/relationships/notesSlide" Target="../notesSlides/notesSlide74.xml"/><Relationship Id="rId16" Type="http://schemas.openxmlformats.org/officeDocument/2006/relationships/image" Target="../media/image2370.emf"/><Relationship Id="rId29" Type="http://schemas.openxmlformats.org/officeDocument/2006/relationships/customXml" Target="../ink/ink611.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02.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15.xml"/><Relationship Id="rId40" Type="http://schemas.openxmlformats.org/officeDocument/2006/relationships/image" Target="../media/image2510.emf"/><Relationship Id="rId45" Type="http://schemas.openxmlformats.org/officeDocument/2006/relationships/customXml" Target="../ink/ink619.xml"/><Relationship Id="rId5" Type="http://schemas.openxmlformats.org/officeDocument/2006/relationships/diagramQuickStyle" Target="../diagrams/quickStyle13.xml"/><Relationship Id="rId15" Type="http://schemas.openxmlformats.org/officeDocument/2006/relationships/customXml" Target="../ink/ink604.xml"/><Relationship Id="rId23" Type="http://schemas.openxmlformats.org/officeDocument/2006/relationships/customXml" Target="../ink/ink608.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37.png"/><Relationship Id="rId19" Type="http://schemas.openxmlformats.org/officeDocument/2006/relationships/customXml" Target="../ink/ink606.xml"/><Relationship Id="rId31" Type="http://schemas.openxmlformats.org/officeDocument/2006/relationships/customXml" Target="../ink/ink612.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36.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10.xml"/><Relationship Id="rId30" Type="http://schemas.openxmlformats.org/officeDocument/2006/relationships/image" Target="../media/image2450.emf"/><Relationship Id="rId35" Type="http://schemas.openxmlformats.org/officeDocument/2006/relationships/customXml" Target="../ink/ink614.xml"/><Relationship Id="rId43" Type="http://schemas.openxmlformats.org/officeDocument/2006/relationships/customXml" Target="../ink/ink618.xml"/><Relationship Id="rId8" Type="http://schemas.openxmlformats.org/officeDocument/2006/relationships/image" Target="../media/image35.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605.xml"/><Relationship Id="rId25" Type="http://schemas.openxmlformats.org/officeDocument/2006/relationships/customXml" Target="../ink/ink609.xml"/><Relationship Id="rId33" Type="http://schemas.openxmlformats.org/officeDocument/2006/relationships/customXml" Target="../ink/ink613.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617.xml"/></Relationships>
</file>

<file path=ppt/slides/_rels/slide75.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625.xml"/><Relationship Id="rId42" Type="http://schemas.openxmlformats.org/officeDocument/2006/relationships/image" Target="../media/image2520.emf"/><Relationship Id="rId47" Type="http://schemas.openxmlformats.org/officeDocument/2006/relationships/customXml" Target="../ink/ink638.xml"/><Relationship Id="rId63" Type="http://schemas.openxmlformats.org/officeDocument/2006/relationships/customXml" Target="../ink/ink646.xml"/><Relationship Id="rId68" Type="http://schemas.openxmlformats.org/officeDocument/2006/relationships/image" Target="../media/image2660.emf"/><Relationship Id="rId2" Type="http://schemas.openxmlformats.org/officeDocument/2006/relationships/notesSlide" Target="../notesSlides/notesSlide75.xml"/><Relationship Id="rId16" Type="http://schemas.openxmlformats.org/officeDocument/2006/relationships/image" Target="../media/image2370.emf"/><Relationship Id="rId29" Type="http://schemas.openxmlformats.org/officeDocument/2006/relationships/customXml" Target="../ink/ink629.xml"/><Relationship Id="rId11" Type="http://schemas.openxmlformats.org/officeDocument/2006/relationships/customXml" Target="../ink/ink620.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33.xml"/><Relationship Id="rId40" Type="http://schemas.openxmlformats.org/officeDocument/2006/relationships/image" Target="../media/image2510.emf"/><Relationship Id="rId45" Type="http://schemas.openxmlformats.org/officeDocument/2006/relationships/customXml" Target="../ink/ink637.xml"/><Relationship Id="rId53" Type="http://schemas.openxmlformats.org/officeDocument/2006/relationships/customXml" Target="../ink/ink641.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61" Type="http://schemas.openxmlformats.org/officeDocument/2006/relationships/customXml" Target="../ink/ink645.xml"/><Relationship Id="rId19" Type="http://schemas.openxmlformats.org/officeDocument/2006/relationships/customXml" Target="../ink/ink624.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28.xml"/><Relationship Id="rId30" Type="http://schemas.openxmlformats.org/officeDocument/2006/relationships/image" Target="../media/image2450.emf"/><Relationship Id="rId35" Type="http://schemas.openxmlformats.org/officeDocument/2006/relationships/customXml" Target="../ink/ink632.xml"/><Relationship Id="rId43" Type="http://schemas.openxmlformats.org/officeDocument/2006/relationships/customXml" Target="../ink/ink636.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649.xml"/><Relationship Id="rId8" Type="http://schemas.openxmlformats.org/officeDocument/2006/relationships/image" Target="../media/image35.png"/><Relationship Id="rId51" Type="http://schemas.openxmlformats.org/officeDocument/2006/relationships/customXml" Target="../ink/ink640.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23.xml"/><Relationship Id="rId25" Type="http://schemas.openxmlformats.org/officeDocument/2006/relationships/customXml" Target="../ink/ink627.xml"/><Relationship Id="rId33" Type="http://schemas.openxmlformats.org/officeDocument/2006/relationships/customXml" Target="../ink/ink631.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644.xml"/><Relationship Id="rId67" Type="http://schemas.openxmlformats.org/officeDocument/2006/relationships/customXml" Target="../ink/ink648.xml"/><Relationship Id="rId20" Type="http://schemas.openxmlformats.org/officeDocument/2006/relationships/image" Target="../media/image2390.emf"/><Relationship Id="rId41" Type="http://schemas.openxmlformats.org/officeDocument/2006/relationships/customXml" Target="../ink/ink635.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622.xml"/><Relationship Id="rId23" Type="http://schemas.openxmlformats.org/officeDocument/2006/relationships/customXml" Target="../ink/ink626.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639.xml"/><Relationship Id="rId57" Type="http://schemas.openxmlformats.org/officeDocument/2006/relationships/customXml" Target="../ink/ink643.xml"/><Relationship Id="rId10" Type="http://schemas.openxmlformats.org/officeDocument/2006/relationships/image" Target="../media/image37.png"/><Relationship Id="rId31" Type="http://schemas.openxmlformats.org/officeDocument/2006/relationships/customXml" Target="../ink/ink630.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647.xml"/><Relationship Id="rId73" Type="http://schemas.openxmlformats.org/officeDocument/2006/relationships/customXml" Target="../ink/ink651.xml"/><Relationship Id="rId4" Type="http://schemas.openxmlformats.org/officeDocument/2006/relationships/diagramLayout" Target="../diagrams/layout14.xml"/><Relationship Id="rId9" Type="http://schemas.openxmlformats.org/officeDocument/2006/relationships/image" Target="../media/image36.png"/><Relationship Id="rId13" Type="http://schemas.openxmlformats.org/officeDocument/2006/relationships/customXml" Target="../ink/ink621.xml"/><Relationship Id="rId18" Type="http://schemas.openxmlformats.org/officeDocument/2006/relationships/image" Target="../media/image2380.emf"/><Relationship Id="rId39" Type="http://schemas.openxmlformats.org/officeDocument/2006/relationships/customXml" Target="../ink/ink634.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642.xml"/><Relationship Id="rId7" Type="http://schemas.microsoft.com/office/2007/relationships/diagramDrawing" Target="../diagrams/drawing14.xml"/><Relationship Id="rId71" Type="http://schemas.openxmlformats.org/officeDocument/2006/relationships/customXml" Target="../ink/ink650.xml"/></Relationships>
</file>

<file path=ppt/slides/_rels/slide76.xml.rels><?xml version="1.0" encoding="UTF-8" standalone="yes"?>
<Relationships xmlns="http://schemas.openxmlformats.org/package/2006/relationships"><Relationship Id="rId117" Type="http://schemas.openxmlformats.org/officeDocument/2006/relationships/customXml" Target="../ink/ink705.xml"/><Relationship Id="rId21" Type="http://schemas.openxmlformats.org/officeDocument/2006/relationships/customXml" Target="../ink/ink657.xml"/><Relationship Id="rId42" Type="http://schemas.openxmlformats.org/officeDocument/2006/relationships/image" Target="../media/image2520.emf"/><Relationship Id="rId63" Type="http://schemas.openxmlformats.org/officeDocument/2006/relationships/customXml" Target="../ink/ink678.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700.xml"/><Relationship Id="rId11" Type="http://schemas.openxmlformats.org/officeDocument/2006/relationships/customXml" Target="../ink/ink652.xml"/><Relationship Id="rId32" Type="http://schemas.openxmlformats.org/officeDocument/2006/relationships/image" Target="../media/image2460.emf"/><Relationship Id="rId37" Type="http://schemas.openxmlformats.org/officeDocument/2006/relationships/customXml" Target="../ink/ink665.xml"/><Relationship Id="rId53" Type="http://schemas.openxmlformats.org/officeDocument/2006/relationships/customXml" Target="../ink/ink673.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686.xml"/><Relationship Id="rId102" Type="http://schemas.openxmlformats.org/officeDocument/2006/relationships/image" Target="../media/image2840.emf"/><Relationship Id="rId123" Type="http://schemas.openxmlformats.org/officeDocument/2006/relationships/customXml" Target="../ink/ink708.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694.xml"/><Relationship Id="rId22" Type="http://schemas.openxmlformats.org/officeDocument/2006/relationships/image" Target="../media/image2411.emf"/><Relationship Id="rId27" Type="http://schemas.openxmlformats.org/officeDocument/2006/relationships/customXml" Target="../ink/ink660.xml"/><Relationship Id="rId43" Type="http://schemas.openxmlformats.org/officeDocument/2006/relationships/customXml" Target="../ink/ink668.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681.xml"/><Relationship Id="rId113" Type="http://schemas.openxmlformats.org/officeDocument/2006/relationships/customXml" Target="../ink/ink703.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716.xml"/><Relationship Id="rId80" Type="http://schemas.openxmlformats.org/officeDocument/2006/relationships/image" Target="../media/image2730.emf"/><Relationship Id="rId85" Type="http://schemas.openxmlformats.org/officeDocument/2006/relationships/customXml" Target="../ink/ink689.xml"/><Relationship Id="rId12" Type="http://schemas.openxmlformats.org/officeDocument/2006/relationships/image" Target="../media/image2350.emf"/><Relationship Id="rId17" Type="http://schemas.openxmlformats.org/officeDocument/2006/relationships/customXml" Target="../ink/ink655.xml"/><Relationship Id="rId33" Type="http://schemas.openxmlformats.org/officeDocument/2006/relationships/customXml" Target="../ink/ink663.xml"/><Relationship Id="rId38" Type="http://schemas.openxmlformats.org/officeDocument/2006/relationships/image" Target="../media/image2490.emf"/><Relationship Id="rId59" Type="http://schemas.openxmlformats.org/officeDocument/2006/relationships/customXml" Target="../ink/ink676.xml"/><Relationship Id="rId103" Type="http://schemas.openxmlformats.org/officeDocument/2006/relationships/customXml" Target="../ink/ink698.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711.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684.xml"/><Relationship Id="rId91" Type="http://schemas.openxmlformats.org/officeDocument/2006/relationships/customXml" Target="../ink/ink692.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658.xml"/><Relationship Id="rId28" Type="http://schemas.openxmlformats.org/officeDocument/2006/relationships/image" Target="../media/image2440.emf"/><Relationship Id="rId49" Type="http://schemas.openxmlformats.org/officeDocument/2006/relationships/customXml" Target="../ink/ink671.xml"/><Relationship Id="rId114" Type="http://schemas.openxmlformats.org/officeDocument/2006/relationships/image" Target="../media/image2900.emf"/><Relationship Id="rId119" Type="http://schemas.openxmlformats.org/officeDocument/2006/relationships/customXml" Target="../ink/ink706.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679.xml"/><Relationship Id="rId81" Type="http://schemas.openxmlformats.org/officeDocument/2006/relationships/customXml" Target="../ink/ink687.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714.xml"/><Relationship Id="rId13" Type="http://schemas.openxmlformats.org/officeDocument/2006/relationships/customXml" Target="../ink/ink653.xml"/><Relationship Id="rId18" Type="http://schemas.openxmlformats.org/officeDocument/2006/relationships/image" Target="../media/image2380.emf"/><Relationship Id="rId39" Type="http://schemas.openxmlformats.org/officeDocument/2006/relationships/customXml" Target="../ink/ink666.xml"/><Relationship Id="rId109" Type="http://schemas.openxmlformats.org/officeDocument/2006/relationships/customXml" Target="../ink/ink701.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674.xml"/><Relationship Id="rId76" Type="http://schemas.openxmlformats.org/officeDocument/2006/relationships/image" Target="../media/image2710.emf"/><Relationship Id="rId97" Type="http://schemas.openxmlformats.org/officeDocument/2006/relationships/customXml" Target="../ink/ink695.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709.xml"/><Relationship Id="rId7" Type="http://schemas.microsoft.com/office/2007/relationships/diagramDrawing" Target="../diagrams/drawing15.xml"/><Relationship Id="rId71" Type="http://schemas.openxmlformats.org/officeDocument/2006/relationships/customXml" Target="../ink/ink682.xml"/><Relationship Id="rId92" Type="http://schemas.openxmlformats.org/officeDocument/2006/relationships/image" Target="../media/image2790.emf"/><Relationship Id="rId2" Type="http://schemas.openxmlformats.org/officeDocument/2006/relationships/notesSlide" Target="../notesSlides/notesSlide76.xml"/><Relationship Id="rId29" Type="http://schemas.openxmlformats.org/officeDocument/2006/relationships/customXml" Target="../ink/ink661.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669.xml"/><Relationship Id="rId66" Type="http://schemas.openxmlformats.org/officeDocument/2006/relationships/image" Target="../media/image2650.emf"/><Relationship Id="rId87" Type="http://schemas.openxmlformats.org/officeDocument/2006/relationships/customXml" Target="../ink/ink690.xml"/><Relationship Id="rId110" Type="http://schemas.openxmlformats.org/officeDocument/2006/relationships/image" Target="../media/image2880.emf"/><Relationship Id="rId115" Type="http://schemas.openxmlformats.org/officeDocument/2006/relationships/customXml" Target="../ink/ink704.xml"/><Relationship Id="rId131" Type="http://schemas.openxmlformats.org/officeDocument/2006/relationships/customXml" Target="../ink/ink712.xml"/><Relationship Id="rId136" Type="http://schemas.openxmlformats.org/officeDocument/2006/relationships/image" Target="../media/image3010.emf"/><Relationship Id="rId61" Type="http://schemas.openxmlformats.org/officeDocument/2006/relationships/customXml" Target="../ink/ink677.xml"/><Relationship Id="rId82" Type="http://schemas.openxmlformats.org/officeDocument/2006/relationships/image" Target="../media/image2740.emf"/><Relationship Id="rId19" Type="http://schemas.openxmlformats.org/officeDocument/2006/relationships/customXml" Target="../ink/ink656.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664.xml"/><Relationship Id="rId56" Type="http://schemas.openxmlformats.org/officeDocument/2006/relationships/image" Target="../media/image2590.emf"/><Relationship Id="rId77" Type="http://schemas.openxmlformats.org/officeDocument/2006/relationships/customXml" Target="../ink/ink685.xml"/><Relationship Id="rId100" Type="http://schemas.openxmlformats.org/officeDocument/2006/relationships/image" Target="../media/image2830.emf"/><Relationship Id="rId105" Type="http://schemas.openxmlformats.org/officeDocument/2006/relationships/customXml" Target="../ink/ink699.xml"/><Relationship Id="rId126" Type="http://schemas.openxmlformats.org/officeDocument/2006/relationships/image" Target="../media/image2960.emf"/><Relationship Id="rId8" Type="http://schemas.openxmlformats.org/officeDocument/2006/relationships/image" Target="../media/image35.png"/><Relationship Id="rId51" Type="http://schemas.openxmlformats.org/officeDocument/2006/relationships/customXml" Target="../ink/ink672.xml"/><Relationship Id="rId72" Type="http://schemas.openxmlformats.org/officeDocument/2006/relationships/image" Target="../media/image2680.emf"/><Relationship Id="rId93" Type="http://schemas.openxmlformats.org/officeDocument/2006/relationships/customXml" Target="../ink/ink693.xml"/><Relationship Id="rId98" Type="http://schemas.openxmlformats.org/officeDocument/2006/relationships/image" Target="../media/image2820.emf"/><Relationship Id="rId121" Type="http://schemas.openxmlformats.org/officeDocument/2006/relationships/customXml" Target="../ink/ink707.xml"/><Relationship Id="rId3" Type="http://schemas.openxmlformats.org/officeDocument/2006/relationships/diagramData" Target="../diagrams/data15.xml"/><Relationship Id="rId25" Type="http://schemas.openxmlformats.org/officeDocument/2006/relationships/customXml" Target="../ink/ink659.xml"/><Relationship Id="rId46" Type="http://schemas.openxmlformats.org/officeDocument/2006/relationships/image" Target="../media/image2540.emf"/><Relationship Id="rId67" Type="http://schemas.openxmlformats.org/officeDocument/2006/relationships/customXml" Target="../ink/ink680.xml"/><Relationship Id="rId116" Type="http://schemas.openxmlformats.org/officeDocument/2006/relationships/image" Target="../media/image2912.emf"/><Relationship Id="rId137" Type="http://schemas.openxmlformats.org/officeDocument/2006/relationships/customXml" Target="../ink/ink715.xml"/><Relationship Id="rId20" Type="http://schemas.openxmlformats.org/officeDocument/2006/relationships/image" Target="../media/image2390.emf"/><Relationship Id="rId41" Type="http://schemas.openxmlformats.org/officeDocument/2006/relationships/customXml" Target="../ink/ink667.xml"/><Relationship Id="rId62" Type="http://schemas.openxmlformats.org/officeDocument/2006/relationships/image" Target="../media/image2630.emf"/><Relationship Id="rId83" Type="http://schemas.openxmlformats.org/officeDocument/2006/relationships/customXml" Target="../ink/ink688.xml"/><Relationship Id="rId88" Type="http://schemas.openxmlformats.org/officeDocument/2006/relationships/image" Target="../media/image2770.emf"/><Relationship Id="rId111" Type="http://schemas.openxmlformats.org/officeDocument/2006/relationships/customXml" Target="../ink/ink702.xml"/><Relationship Id="rId132" Type="http://schemas.openxmlformats.org/officeDocument/2006/relationships/image" Target="../media/image2990.emf"/><Relationship Id="rId15" Type="http://schemas.openxmlformats.org/officeDocument/2006/relationships/customXml" Target="../ink/ink654.xml"/><Relationship Id="rId36" Type="http://schemas.openxmlformats.org/officeDocument/2006/relationships/image" Target="../media/image2480.emf"/><Relationship Id="rId57" Type="http://schemas.openxmlformats.org/officeDocument/2006/relationships/customXml" Target="../ink/ink675.xml"/><Relationship Id="rId106" Type="http://schemas.openxmlformats.org/officeDocument/2006/relationships/image" Target="../media/image2860.emf"/><Relationship Id="rId127" Type="http://schemas.openxmlformats.org/officeDocument/2006/relationships/customXml" Target="../ink/ink710.xml"/><Relationship Id="rId10" Type="http://schemas.openxmlformats.org/officeDocument/2006/relationships/image" Target="../media/image37.png"/><Relationship Id="rId31" Type="http://schemas.openxmlformats.org/officeDocument/2006/relationships/customXml" Target="../ink/ink662.xml"/><Relationship Id="rId52" Type="http://schemas.openxmlformats.org/officeDocument/2006/relationships/image" Target="../media/image2570.emf"/><Relationship Id="rId73" Type="http://schemas.openxmlformats.org/officeDocument/2006/relationships/customXml" Target="../ink/ink683.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696.xml"/><Relationship Id="rId101" Type="http://schemas.openxmlformats.org/officeDocument/2006/relationships/customXml" Target="../ink/ink697.xml"/><Relationship Id="rId122" Type="http://schemas.openxmlformats.org/officeDocument/2006/relationships/image" Target="../media/image2940.emf"/><Relationship Id="rId4" Type="http://schemas.openxmlformats.org/officeDocument/2006/relationships/diagramLayout" Target="../diagrams/layout15.xml"/><Relationship Id="rId9" Type="http://schemas.openxmlformats.org/officeDocument/2006/relationships/image" Target="../media/image36.png"/><Relationship Id="rId26" Type="http://schemas.openxmlformats.org/officeDocument/2006/relationships/image" Target="../media/image2430.emf"/><Relationship Id="rId47" Type="http://schemas.openxmlformats.org/officeDocument/2006/relationships/customXml" Target="../ink/ink670.xml"/><Relationship Id="rId68" Type="http://schemas.openxmlformats.org/officeDocument/2006/relationships/image" Target="../media/image2660.emf"/><Relationship Id="rId89" Type="http://schemas.openxmlformats.org/officeDocument/2006/relationships/customXml" Target="../ink/ink691.xml"/><Relationship Id="rId112" Type="http://schemas.openxmlformats.org/officeDocument/2006/relationships/image" Target="../media/image2890.emf"/><Relationship Id="rId133" Type="http://schemas.openxmlformats.org/officeDocument/2006/relationships/customXml" Target="../ink/ink7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724.xml"/><Relationship Id="rId26" Type="http://schemas.openxmlformats.org/officeDocument/2006/relationships/customXml" Target="../ink/ink728.xml"/><Relationship Id="rId3" Type="http://schemas.openxmlformats.org/officeDocument/2006/relationships/image" Target="../media/image38.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2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8.xml"/><Relationship Id="rId16" Type="http://schemas.openxmlformats.org/officeDocument/2006/relationships/customXml" Target="../ink/ink723.xml"/><Relationship Id="rId20" Type="http://schemas.openxmlformats.org/officeDocument/2006/relationships/customXml" Target="../ink/ink72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18.xml"/><Relationship Id="rId11" Type="http://schemas.openxmlformats.org/officeDocument/2006/relationships/image" Target="../media/image1340.emf"/><Relationship Id="rId24" Type="http://schemas.openxmlformats.org/officeDocument/2006/relationships/customXml" Target="../ink/ink727.xml"/><Relationship Id="rId32" Type="http://schemas.openxmlformats.org/officeDocument/2006/relationships/customXml" Target="../ink/ink73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29.xml"/><Relationship Id="rId10" Type="http://schemas.openxmlformats.org/officeDocument/2006/relationships/customXml" Target="../ink/ink72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17.xml"/><Relationship Id="rId9" Type="http://schemas.openxmlformats.org/officeDocument/2006/relationships/image" Target="../media/image1330.emf"/><Relationship Id="rId14" Type="http://schemas.openxmlformats.org/officeDocument/2006/relationships/customXml" Target="../ink/ink722.xml"/><Relationship Id="rId22" Type="http://schemas.openxmlformats.org/officeDocument/2006/relationships/customXml" Target="../ink/ink726.xml"/><Relationship Id="rId27" Type="http://schemas.openxmlformats.org/officeDocument/2006/relationships/image" Target="../media/image1420.emf"/><Relationship Id="rId30" Type="http://schemas.openxmlformats.org/officeDocument/2006/relationships/customXml" Target="../ink/ink730.xml"/><Relationship Id="rId8" Type="http://schemas.openxmlformats.org/officeDocument/2006/relationships/customXml" Target="../ink/ink719.xml"/></Relationships>
</file>

<file path=ppt/slides/_rels/slide79.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739.xml"/><Relationship Id="rId26" Type="http://schemas.openxmlformats.org/officeDocument/2006/relationships/customXml" Target="../ink/ink743.xml"/><Relationship Id="rId3" Type="http://schemas.openxmlformats.org/officeDocument/2006/relationships/image" Target="../media/image39.png"/><Relationship Id="rId21" Type="http://schemas.openxmlformats.org/officeDocument/2006/relationships/image" Target="../media/image1550.emf"/><Relationship Id="rId34" Type="http://schemas.openxmlformats.org/officeDocument/2006/relationships/customXml" Target="../ink/ink747.xml"/><Relationship Id="rId7" Type="http://schemas.openxmlformats.org/officeDocument/2006/relationships/image" Target="../media/image1480.emf"/><Relationship Id="rId12" Type="http://schemas.openxmlformats.org/officeDocument/2006/relationships/customXml" Target="../ink/ink736.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9.xml"/><Relationship Id="rId16" Type="http://schemas.openxmlformats.org/officeDocument/2006/relationships/customXml" Target="../ink/ink738.xml"/><Relationship Id="rId20" Type="http://schemas.openxmlformats.org/officeDocument/2006/relationships/customXml" Target="../ink/ink740.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733.xml"/><Relationship Id="rId11" Type="http://schemas.openxmlformats.org/officeDocument/2006/relationships/image" Target="../media/image1500.emf"/><Relationship Id="rId24" Type="http://schemas.openxmlformats.org/officeDocument/2006/relationships/customXml" Target="../ink/ink742.xml"/><Relationship Id="rId32" Type="http://schemas.openxmlformats.org/officeDocument/2006/relationships/customXml" Target="../ink/ink746.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744.xml"/><Relationship Id="rId10" Type="http://schemas.openxmlformats.org/officeDocument/2006/relationships/customXml" Target="../ink/ink735.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732.xml"/><Relationship Id="rId9" Type="http://schemas.openxmlformats.org/officeDocument/2006/relationships/image" Target="../media/image1490.emf"/><Relationship Id="rId14" Type="http://schemas.openxmlformats.org/officeDocument/2006/relationships/customXml" Target="../ink/ink737.xml"/><Relationship Id="rId22" Type="http://schemas.openxmlformats.org/officeDocument/2006/relationships/customXml" Target="../ink/ink741.xml"/><Relationship Id="rId27" Type="http://schemas.openxmlformats.org/officeDocument/2006/relationships/image" Target="../media/image1580.emf"/><Relationship Id="rId30" Type="http://schemas.openxmlformats.org/officeDocument/2006/relationships/customXml" Target="../ink/ink745.xml"/><Relationship Id="rId35" Type="http://schemas.openxmlformats.org/officeDocument/2006/relationships/image" Target="../media/image1620.emf"/><Relationship Id="rId8" Type="http://schemas.openxmlformats.org/officeDocument/2006/relationships/customXml" Target="../ink/ink73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 xmlns:a16="http://schemas.microsoft.com/office/drawing/2014/main"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DC64FD14-BC39-4D2C-BE33-11055726DDC5}"/>
                  </a:ext>
                </a:extLst>
              </p14:cNvPr>
              <p14:cNvContentPartPr/>
              <p14:nvPr/>
            </p14:nvContentPartPr>
            <p14:xfrm>
              <a:off x="2608751" y="4765308"/>
              <a:ext cx="1517760" cy="638640"/>
            </p14:xfrm>
          </p:contentPart>
        </mc:Choice>
        <mc:Fallback xmlns="">
          <p:pic>
            <p:nvPicPr>
              <p:cNvPr id="4" name="Ink 3">
                <a:extLst>
                  <a:ext uri="{FF2B5EF4-FFF2-40B4-BE49-F238E27FC236}">
                    <a16:creationId xmlns:a16="http://schemas.microsoft.com/office/drawing/2014/main" id="{DC64FD14-BC39-4D2C-BE33-11055726DDC5}"/>
                  </a:ext>
                </a:extLst>
              </p:cNvPr>
              <p:cNvPicPr/>
              <p:nvPr/>
            </p:nvPicPr>
            <p:blipFill>
              <a:blip r:embed="rId5"/>
              <a:stretch>
                <a:fillRect/>
              </a:stretch>
            </p:blipFill>
            <p:spPr>
              <a:xfrm>
                <a:off x="2599391" y="4755948"/>
                <a:ext cx="153648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 xmlns:a16="http://schemas.microsoft.com/office/drawing/2014/main" id="{3D29851A-D788-4DA8-9C62-38C33BBD7B87}"/>
                  </a:ext>
                </a:extLst>
              </p14:cNvPr>
              <p14:cNvContentPartPr/>
              <p14:nvPr/>
            </p14:nvContentPartPr>
            <p14:xfrm>
              <a:off x="8906231" y="5641908"/>
              <a:ext cx="127800" cy="99720"/>
            </p14:xfrm>
          </p:contentPart>
        </mc:Choice>
        <mc:Fallback xmlns="">
          <p:pic>
            <p:nvPicPr>
              <p:cNvPr id="19" name="Ink 18">
                <a:extLst>
                  <a:ext uri="{FF2B5EF4-FFF2-40B4-BE49-F238E27FC236}">
                    <a16:creationId xmlns:a16="http://schemas.microsoft.com/office/drawing/2014/main" id="{3D29851A-D788-4DA8-9C62-38C33BBD7B87}"/>
                  </a:ext>
                </a:extLst>
              </p:cNvPr>
              <p:cNvPicPr/>
              <p:nvPr/>
            </p:nvPicPr>
            <p:blipFill>
              <a:blip r:embed="rId7"/>
              <a:stretch>
                <a:fillRect/>
              </a:stretch>
            </p:blipFill>
            <p:spPr>
              <a:xfrm>
                <a:off x="8896871" y="5632548"/>
                <a:ext cx="146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 xmlns:a16="http://schemas.microsoft.com/office/drawing/2014/main" id="{90ADE37A-2BA7-49D3-8244-0AB82F593B2E}"/>
                  </a:ext>
                </a:extLst>
              </p14:cNvPr>
              <p14:cNvContentPartPr/>
              <p14:nvPr/>
            </p14:nvContentPartPr>
            <p14:xfrm>
              <a:off x="9128711" y="5533548"/>
              <a:ext cx="91080" cy="287280"/>
            </p14:xfrm>
          </p:contentPart>
        </mc:Choice>
        <mc:Fallback xmlns="">
          <p:pic>
            <p:nvPicPr>
              <p:cNvPr id="20" name="Ink 19">
                <a:extLst>
                  <a:ext uri="{FF2B5EF4-FFF2-40B4-BE49-F238E27FC236}">
                    <a16:creationId xmlns:a16="http://schemas.microsoft.com/office/drawing/2014/main" id="{90ADE37A-2BA7-49D3-8244-0AB82F593B2E}"/>
                  </a:ext>
                </a:extLst>
              </p:cNvPr>
              <p:cNvPicPr/>
              <p:nvPr/>
            </p:nvPicPr>
            <p:blipFill>
              <a:blip r:embed="rId9"/>
              <a:stretch>
                <a:fillRect/>
              </a:stretch>
            </p:blipFill>
            <p:spPr>
              <a:xfrm>
                <a:off x="9119351" y="5524188"/>
                <a:ext cx="1098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 xmlns:a16="http://schemas.microsoft.com/office/drawing/2014/main" id="{22DD6258-B751-4268-A79D-0ADCCF908965}"/>
                  </a:ext>
                </a:extLst>
              </p14:cNvPr>
              <p14:cNvContentPartPr/>
              <p14:nvPr/>
            </p14:nvContentPartPr>
            <p14:xfrm>
              <a:off x="9309431" y="5660268"/>
              <a:ext cx="205560" cy="163800"/>
            </p14:xfrm>
          </p:contentPart>
        </mc:Choice>
        <mc:Fallback xmlns="">
          <p:pic>
            <p:nvPicPr>
              <p:cNvPr id="21" name="Ink 20">
                <a:extLst>
                  <a:ext uri="{FF2B5EF4-FFF2-40B4-BE49-F238E27FC236}">
                    <a16:creationId xmlns:a16="http://schemas.microsoft.com/office/drawing/2014/main" id="{22DD6258-B751-4268-A79D-0ADCCF908965}"/>
                  </a:ext>
                </a:extLst>
              </p:cNvPr>
              <p:cNvPicPr/>
              <p:nvPr/>
            </p:nvPicPr>
            <p:blipFill>
              <a:blip r:embed="rId11"/>
              <a:stretch>
                <a:fillRect/>
              </a:stretch>
            </p:blipFill>
            <p:spPr>
              <a:xfrm>
                <a:off x="9300071" y="5650908"/>
                <a:ext cx="22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 xmlns:a16="http://schemas.microsoft.com/office/drawing/2014/main" id="{0D2794DB-A0D3-4A84-BFCB-65DE9BBC7A10}"/>
                  </a:ext>
                </a:extLst>
              </p14:cNvPr>
              <p14:cNvContentPartPr/>
              <p14:nvPr/>
            </p14:nvContentPartPr>
            <p14:xfrm>
              <a:off x="7927031" y="5405748"/>
              <a:ext cx="847440" cy="549360"/>
            </p14:xfrm>
          </p:contentPart>
        </mc:Choice>
        <mc:Fallback xmlns="">
          <p:pic>
            <p:nvPicPr>
              <p:cNvPr id="22" name="Ink 21">
                <a:extLst>
                  <a:ext uri="{FF2B5EF4-FFF2-40B4-BE49-F238E27FC236}">
                    <a16:creationId xmlns:a16="http://schemas.microsoft.com/office/drawing/2014/main" id="{0D2794DB-A0D3-4A84-BFCB-65DE9BBC7A10}"/>
                  </a:ext>
                </a:extLst>
              </p:cNvPr>
              <p:cNvPicPr/>
              <p:nvPr/>
            </p:nvPicPr>
            <p:blipFill>
              <a:blip r:embed="rId13"/>
              <a:stretch>
                <a:fillRect/>
              </a:stretch>
            </p:blipFill>
            <p:spPr>
              <a:xfrm>
                <a:off x="7917671" y="5396388"/>
                <a:ext cx="8661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7A820EDA-AC58-478A-B618-E36370635552}"/>
                  </a:ext>
                </a:extLst>
              </p14:cNvPr>
              <p14:cNvContentPartPr/>
              <p14:nvPr/>
            </p14:nvContentPartPr>
            <p14:xfrm>
              <a:off x="10034831" y="5201628"/>
              <a:ext cx="128880" cy="537120"/>
            </p14:xfrm>
          </p:contentPart>
        </mc:Choice>
        <mc:Fallback xmlns="">
          <p:pic>
            <p:nvPicPr>
              <p:cNvPr id="26" name="Ink 25">
                <a:extLst>
                  <a:ext uri="{FF2B5EF4-FFF2-40B4-BE49-F238E27FC236}">
                    <a16:creationId xmlns:a16="http://schemas.microsoft.com/office/drawing/2014/main" id="{7A820EDA-AC58-478A-B618-E36370635552}"/>
                  </a:ext>
                </a:extLst>
              </p:cNvPr>
              <p:cNvPicPr/>
              <p:nvPr/>
            </p:nvPicPr>
            <p:blipFill>
              <a:blip r:embed="rId15"/>
              <a:stretch>
                <a:fillRect/>
              </a:stretch>
            </p:blipFill>
            <p:spPr>
              <a:xfrm>
                <a:off x="10025471" y="5192268"/>
                <a:ext cx="14760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 xmlns:a16="http://schemas.microsoft.com/office/drawing/2014/main" id="{B7C7307B-91BA-4E5F-8406-355386E02B16}"/>
                  </a:ext>
                </a:extLst>
              </p14:cNvPr>
              <p14:cNvContentPartPr/>
              <p14:nvPr/>
            </p14:nvContentPartPr>
            <p14:xfrm>
              <a:off x="11250911" y="5529228"/>
              <a:ext cx="22680" cy="109080"/>
            </p14:xfrm>
          </p:contentPart>
        </mc:Choice>
        <mc:Fallback xmlns="">
          <p:pic>
            <p:nvPicPr>
              <p:cNvPr id="31" name="Ink 30">
                <a:extLst>
                  <a:ext uri="{FF2B5EF4-FFF2-40B4-BE49-F238E27FC236}">
                    <a16:creationId xmlns:a16="http://schemas.microsoft.com/office/drawing/2014/main" id="{B7C7307B-91BA-4E5F-8406-355386E02B16}"/>
                  </a:ext>
                </a:extLst>
              </p:cNvPr>
              <p:cNvPicPr/>
              <p:nvPr/>
            </p:nvPicPr>
            <p:blipFill>
              <a:blip r:embed="rId17"/>
              <a:stretch>
                <a:fillRect/>
              </a:stretch>
            </p:blipFill>
            <p:spPr>
              <a:xfrm>
                <a:off x="11241551" y="5519868"/>
                <a:ext cx="41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 xmlns:a16="http://schemas.microsoft.com/office/drawing/2014/main" id="{F648C914-3F3A-4D70-942B-F1C04DAFEB45}"/>
                  </a:ext>
                </a:extLst>
              </p14:cNvPr>
              <p14:cNvContentPartPr/>
              <p14:nvPr/>
            </p14:nvContentPartPr>
            <p14:xfrm>
              <a:off x="11168111" y="5297028"/>
              <a:ext cx="19800" cy="19800"/>
            </p14:xfrm>
          </p:contentPart>
        </mc:Choice>
        <mc:Fallback xmlns="">
          <p:pic>
            <p:nvPicPr>
              <p:cNvPr id="32" name="Ink 31">
                <a:extLst>
                  <a:ext uri="{FF2B5EF4-FFF2-40B4-BE49-F238E27FC236}">
                    <a16:creationId xmlns:a16="http://schemas.microsoft.com/office/drawing/2014/main" id="{F648C914-3F3A-4D70-942B-F1C04DAFEB45}"/>
                  </a:ext>
                </a:extLst>
              </p:cNvPr>
              <p:cNvPicPr/>
              <p:nvPr/>
            </p:nvPicPr>
            <p:blipFill>
              <a:blip r:embed="rId19"/>
              <a:stretch>
                <a:fillRect/>
              </a:stretch>
            </p:blipFill>
            <p:spPr>
              <a:xfrm>
                <a:off x="11158751" y="528766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 xmlns:a16="http://schemas.microsoft.com/office/drawing/2014/main" id="{1D6AEC4D-15F2-48D4-996F-3FA1B5869AED}"/>
                  </a:ext>
                </a:extLst>
              </p14:cNvPr>
              <p14:cNvContentPartPr/>
              <p14:nvPr/>
            </p14:nvContentPartPr>
            <p14:xfrm>
              <a:off x="11397431" y="5506908"/>
              <a:ext cx="54360" cy="110160"/>
            </p14:xfrm>
          </p:contentPart>
        </mc:Choice>
        <mc:Fallback xmlns="">
          <p:pic>
            <p:nvPicPr>
              <p:cNvPr id="33" name="Ink 32">
                <a:extLst>
                  <a:ext uri="{FF2B5EF4-FFF2-40B4-BE49-F238E27FC236}">
                    <a16:creationId xmlns:a16="http://schemas.microsoft.com/office/drawing/2014/main" id="{1D6AEC4D-15F2-48D4-996F-3FA1B5869AED}"/>
                  </a:ext>
                </a:extLst>
              </p:cNvPr>
              <p:cNvPicPr/>
              <p:nvPr/>
            </p:nvPicPr>
            <p:blipFill>
              <a:blip r:embed="rId21"/>
              <a:stretch>
                <a:fillRect/>
              </a:stretch>
            </p:blipFill>
            <p:spPr>
              <a:xfrm>
                <a:off x="11388071" y="5497548"/>
                <a:ext cx="73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 xmlns:a16="http://schemas.microsoft.com/office/drawing/2014/main" id="{841FE1BB-70CC-4F18-B173-331CE6F294D1}"/>
                  </a:ext>
                </a:extLst>
              </p14:cNvPr>
              <p14:cNvContentPartPr/>
              <p14:nvPr/>
            </p14:nvContentPartPr>
            <p14:xfrm>
              <a:off x="11563751" y="5426988"/>
              <a:ext cx="105480" cy="211320"/>
            </p14:xfrm>
          </p:contentPart>
        </mc:Choice>
        <mc:Fallback xmlns="">
          <p:pic>
            <p:nvPicPr>
              <p:cNvPr id="34" name="Ink 33">
                <a:extLst>
                  <a:ext uri="{FF2B5EF4-FFF2-40B4-BE49-F238E27FC236}">
                    <a16:creationId xmlns:a16="http://schemas.microsoft.com/office/drawing/2014/main" id="{841FE1BB-70CC-4F18-B173-331CE6F294D1}"/>
                  </a:ext>
                </a:extLst>
              </p:cNvPr>
              <p:cNvPicPr/>
              <p:nvPr/>
            </p:nvPicPr>
            <p:blipFill>
              <a:blip r:embed="rId23"/>
              <a:stretch>
                <a:fillRect/>
              </a:stretch>
            </p:blipFill>
            <p:spPr>
              <a:xfrm>
                <a:off x="11554391" y="5417628"/>
                <a:ext cx="124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 xmlns:a16="http://schemas.microsoft.com/office/drawing/2014/main" id="{71EE064E-0673-4236-B521-813208E1AA94}"/>
                  </a:ext>
                </a:extLst>
              </p14:cNvPr>
              <p14:cNvContentPartPr/>
              <p14:nvPr/>
            </p14:nvContentPartPr>
            <p14:xfrm>
              <a:off x="10295471" y="5177868"/>
              <a:ext cx="772920" cy="532080"/>
            </p14:xfrm>
          </p:contentPart>
        </mc:Choice>
        <mc:Fallback xmlns="">
          <p:pic>
            <p:nvPicPr>
              <p:cNvPr id="35" name="Ink 34">
                <a:extLst>
                  <a:ext uri="{FF2B5EF4-FFF2-40B4-BE49-F238E27FC236}">
                    <a16:creationId xmlns:a16="http://schemas.microsoft.com/office/drawing/2014/main" id="{71EE064E-0673-4236-B521-813208E1AA94}"/>
                  </a:ext>
                </a:extLst>
              </p:cNvPr>
              <p:cNvPicPr/>
              <p:nvPr/>
            </p:nvPicPr>
            <p:blipFill>
              <a:blip r:embed="rId25"/>
              <a:stretch>
                <a:fillRect/>
              </a:stretch>
            </p:blipFill>
            <p:spPr>
              <a:xfrm>
                <a:off x="10286111" y="5168508"/>
                <a:ext cx="79164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 xmlns:a16="http://schemas.microsoft.com/office/drawing/2014/main" id="{429A521B-2B36-418A-BBFC-CA12EB3848F9}"/>
                  </a:ext>
                </a:extLst>
              </p14:cNvPr>
              <p14:cNvContentPartPr/>
              <p14:nvPr/>
            </p14:nvContentPartPr>
            <p14:xfrm>
              <a:off x="8153831" y="6178308"/>
              <a:ext cx="157320" cy="210960"/>
            </p14:xfrm>
          </p:contentPart>
        </mc:Choice>
        <mc:Fallback xmlns="">
          <p:pic>
            <p:nvPicPr>
              <p:cNvPr id="36" name="Ink 35">
                <a:extLst>
                  <a:ext uri="{FF2B5EF4-FFF2-40B4-BE49-F238E27FC236}">
                    <a16:creationId xmlns:a16="http://schemas.microsoft.com/office/drawing/2014/main" id="{429A521B-2B36-418A-BBFC-CA12EB3848F9}"/>
                  </a:ext>
                </a:extLst>
              </p:cNvPr>
              <p:cNvPicPr/>
              <p:nvPr/>
            </p:nvPicPr>
            <p:blipFill>
              <a:blip r:embed="rId27"/>
              <a:stretch>
                <a:fillRect/>
              </a:stretch>
            </p:blipFill>
            <p:spPr>
              <a:xfrm>
                <a:off x="8144471" y="6168948"/>
                <a:ext cx="176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 xmlns:a16="http://schemas.microsoft.com/office/drawing/2014/main" id="{B1389892-C620-4C38-BC8F-812D8045E0D4}"/>
                  </a:ext>
                </a:extLst>
              </p14:cNvPr>
              <p14:cNvContentPartPr/>
              <p14:nvPr/>
            </p14:nvContentPartPr>
            <p14:xfrm>
              <a:off x="8420591" y="6178668"/>
              <a:ext cx="72360" cy="264960"/>
            </p14:xfrm>
          </p:contentPart>
        </mc:Choice>
        <mc:Fallback xmlns="">
          <p:pic>
            <p:nvPicPr>
              <p:cNvPr id="37" name="Ink 36">
                <a:extLst>
                  <a:ext uri="{FF2B5EF4-FFF2-40B4-BE49-F238E27FC236}">
                    <a16:creationId xmlns:a16="http://schemas.microsoft.com/office/drawing/2014/main" id="{B1389892-C620-4C38-BC8F-812D8045E0D4}"/>
                  </a:ext>
                </a:extLst>
              </p:cNvPr>
              <p:cNvPicPr/>
              <p:nvPr/>
            </p:nvPicPr>
            <p:blipFill>
              <a:blip r:embed="rId29"/>
              <a:stretch>
                <a:fillRect/>
              </a:stretch>
            </p:blipFill>
            <p:spPr>
              <a:xfrm>
                <a:off x="8411231" y="6169308"/>
                <a:ext cx="91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 xmlns:a16="http://schemas.microsoft.com/office/drawing/2014/main" id="{6DDA93C5-E5DE-4F84-9D3D-A086F38002DF}"/>
                  </a:ext>
                </a:extLst>
              </p14:cNvPr>
              <p14:cNvContentPartPr/>
              <p14:nvPr/>
            </p14:nvContentPartPr>
            <p14:xfrm>
              <a:off x="9045911" y="6176148"/>
              <a:ext cx="198000" cy="254520"/>
            </p14:xfrm>
          </p:contentPart>
        </mc:Choice>
        <mc:Fallback xmlns="">
          <p:pic>
            <p:nvPicPr>
              <p:cNvPr id="38" name="Ink 37">
                <a:extLst>
                  <a:ext uri="{FF2B5EF4-FFF2-40B4-BE49-F238E27FC236}">
                    <a16:creationId xmlns:a16="http://schemas.microsoft.com/office/drawing/2014/main" id="{6DDA93C5-E5DE-4F84-9D3D-A086F38002DF}"/>
                  </a:ext>
                </a:extLst>
              </p:cNvPr>
              <p:cNvPicPr/>
              <p:nvPr/>
            </p:nvPicPr>
            <p:blipFill>
              <a:blip r:embed="rId31"/>
              <a:stretch>
                <a:fillRect/>
              </a:stretch>
            </p:blipFill>
            <p:spPr>
              <a:xfrm>
                <a:off x="9036551" y="6166788"/>
                <a:ext cx="2167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 xmlns:a16="http://schemas.microsoft.com/office/drawing/2014/main" id="{F4040BCC-0D22-453E-B36D-4AA224768D31}"/>
                  </a:ext>
                </a:extLst>
              </p14:cNvPr>
              <p14:cNvContentPartPr/>
              <p14:nvPr/>
            </p14:nvContentPartPr>
            <p14:xfrm>
              <a:off x="9355871" y="6230508"/>
              <a:ext cx="157320" cy="194040"/>
            </p14:xfrm>
          </p:contentPart>
        </mc:Choice>
        <mc:Fallback xmlns="">
          <p:pic>
            <p:nvPicPr>
              <p:cNvPr id="41" name="Ink 40">
                <a:extLst>
                  <a:ext uri="{FF2B5EF4-FFF2-40B4-BE49-F238E27FC236}">
                    <a16:creationId xmlns:a16="http://schemas.microsoft.com/office/drawing/2014/main" id="{F4040BCC-0D22-453E-B36D-4AA224768D31}"/>
                  </a:ext>
                </a:extLst>
              </p:cNvPr>
              <p:cNvPicPr/>
              <p:nvPr/>
            </p:nvPicPr>
            <p:blipFill>
              <a:blip r:embed="rId33"/>
              <a:stretch>
                <a:fillRect/>
              </a:stretch>
            </p:blipFill>
            <p:spPr>
              <a:xfrm>
                <a:off x="9346511" y="6221148"/>
                <a:ext cx="176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 xmlns:a16="http://schemas.microsoft.com/office/drawing/2014/main" id="{CD33C5AF-E232-4299-AB56-8E071A16FCDE}"/>
                  </a:ext>
                </a:extLst>
              </p14:cNvPr>
              <p14:cNvContentPartPr/>
              <p14:nvPr/>
            </p14:nvContentPartPr>
            <p14:xfrm>
              <a:off x="9661151" y="5933148"/>
              <a:ext cx="352080" cy="488880"/>
            </p14:xfrm>
          </p:contentPart>
        </mc:Choice>
        <mc:Fallback xmlns="">
          <p:pic>
            <p:nvPicPr>
              <p:cNvPr id="46" name="Ink 45">
                <a:extLst>
                  <a:ext uri="{FF2B5EF4-FFF2-40B4-BE49-F238E27FC236}">
                    <a16:creationId xmlns:a16="http://schemas.microsoft.com/office/drawing/2014/main" id="{CD33C5AF-E232-4299-AB56-8E071A16FCDE}"/>
                  </a:ext>
                </a:extLst>
              </p:cNvPr>
              <p:cNvPicPr/>
              <p:nvPr/>
            </p:nvPicPr>
            <p:blipFill>
              <a:blip r:embed="rId35"/>
              <a:stretch>
                <a:fillRect/>
              </a:stretch>
            </p:blipFill>
            <p:spPr>
              <a:xfrm>
                <a:off x="9651791" y="5923788"/>
                <a:ext cx="3708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 xmlns:a16="http://schemas.microsoft.com/office/drawing/2014/main" id="{9260ADB3-6E1A-4A53-AC04-0698B4BDE986}"/>
                  </a:ext>
                </a:extLst>
              </p14:cNvPr>
              <p14:cNvContentPartPr/>
              <p14:nvPr/>
            </p14:nvContentPartPr>
            <p14:xfrm>
              <a:off x="10105751" y="6312948"/>
              <a:ext cx="57240" cy="111600"/>
            </p14:xfrm>
          </p:contentPart>
        </mc:Choice>
        <mc:Fallback xmlns="">
          <p:pic>
            <p:nvPicPr>
              <p:cNvPr id="47" name="Ink 46">
                <a:extLst>
                  <a:ext uri="{FF2B5EF4-FFF2-40B4-BE49-F238E27FC236}">
                    <a16:creationId xmlns:a16="http://schemas.microsoft.com/office/drawing/2014/main" id="{9260ADB3-6E1A-4A53-AC04-0698B4BDE986}"/>
                  </a:ext>
                </a:extLst>
              </p:cNvPr>
              <p:cNvPicPr/>
              <p:nvPr/>
            </p:nvPicPr>
            <p:blipFill>
              <a:blip r:embed="rId37"/>
              <a:stretch>
                <a:fillRect/>
              </a:stretch>
            </p:blipFill>
            <p:spPr>
              <a:xfrm>
                <a:off x="10096391" y="6303588"/>
                <a:ext cx="75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 xmlns:a16="http://schemas.microsoft.com/office/drawing/2014/main" id="{3A484BC1-B98E-45A6-AA82-006DCF63E428}"/>
                  </a:ext>
                </a:extLst>
              </p14:cNvPr>
              <p14:cNvContentPartPr/>
              <p14:nvPr/>
            </p14:nvContentPartPr>
            <p14:xfrm>
              <a:off x="10296551" y="6046188"/>
              <a:ext cx="106560" cy="390240"/>
            </p14:xfrm>
          </p:contentPart>
        </mc:Choice>
        <mc:Fallback xmlns="">
          <p:pic>
            <p:nvPicPr>
              <p:cNvPr id="48" name="Ink 47">
                <a:extLst>
                  <a:ext uri="{FF2B5EF4-FFF2-40B4-BE49-F238E27FC236}">
                    <a16:creationId xmlns:a16="http://schemas.microsoft.com/office/drawing/2014/main" id="{3A484BC1-B98E-45A6-AA82-006DCF63E428}"/>
                  </a:ext>
                </a:extLst>
              </p:cNvPr>
              <p:cNvPicPr/>
              <p:nvPr/>
            </p:nvPicPr>
            <p:blipFill>
              <a:blip r:embed="rId39"/>
              <a:stretch>
                <a:fillRect/>
              </a:stretch>
            </p:blipFill>
            <p:spPr>
              <a:xfrm>
                <a:off x="10287191" y="6036828"/>
                <a:ext cx="1252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 xmlns:a16="http://schemas.microsoft.com/office/drawing/2014/main" id="{13642E7C-09EA-4340-8CC4-2D03064C1A04}"/>
                  </a:ext>
                </a:extLst>
              </p14:cNvPr>
              <p14:cNvContentPartPr/>
              <p14:nvPr/>
            </p14:nvContentPartPr>
            <p14:xfrm>
              <a:off x="10525151" y="6193788"/>
              <a:ext cx="152640" cy="336600"/>
            </p14:xfrm>
          </p:contentPart>
        </mc:Choice>
        <mc:Fallback xmlns="">
          <p:pic>
            <p:nvPicPr>
              <p:cNvPr id="49" name="Ink 48">
                <a:extLst>
                  <a:ext uri="{FF2B5EF4-FFF2-40B4-BE49-F238E27FC236}">
                    <a16:creationId xmlns:a16="http://schemas.microsoft.com/office/drawing/2014/main" id="{13642E7C-09EA-4340-8CC4-2D03064C1A04}"/>
                  </a:ext>
                </a:extLst>
              </p:cNvPr>
              <p:cNvPicPr/>
              <p:nvPr/>
            </p:nvPicPr>
            <p:blipFill>
              <a:blip r:embed="rId41"/>
              <a:stretch>
                <a:fillRect/>
              </a:stretch>
            </p:blipFill>
            <p:spPr>
              <a:xfrm>
                <a:off x="10515791" y="6184428"/>
                <a:ext cx="171360" cy="355320"/>
              </a:xfrm>
              <a:prstGeom prst="rect">
                <a:avLst/>
              </a:prstGeom>
            </p:spPr>
          </p:pic>
        </mc:Fallback>
      </mc:AlternateContent>
    </p:spTree>
    <p:extLst>
      <p:ext uri="{BB962C8B-B14F-4D97-AF65-F5344CB8AC3E}">
        <p14:creationId xmlns:p14="http://schemas.microsoft.com/office/powerpoint/2010/main" val="3236960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 xmlns:a16="http://schemas.microsoft.com/office/drawing/2014/main" id="{E81621F8-D30A-42B1-96D7-E6B7E9E81BB4}"/>
                  </a:ext>
                </a:extLst>
              </p14:cNvPr>
              <p14:cNvContentPartPr/>
              <p14:nvPr/>
            </p14:nvContentPartPr>
            <p14:xfrm>
              <a:off x="1750511" y="4367868"/>
              <a:ext cx="347400" cy="384840"/>
            </p14:xfrm>
          </p:contentPart>
        </mc:Choice>
        <mc:Fallback xmlns="">
          <p:pic>
            <p:nvPicPr>
              <p:cNvPr id="11" name="Ink 10">
                <a:extLst>
                  <a:ext uri="{FF2B5EF4-FFF2-40B4-BE49-F238E27FC236}">
                    <a16:creationId xmlns:a16="http://schemas.microsoft.com/office/drawing/2014/main" id="{E81621F8-D30A-42B1-96D7-E6B7E9E81BB4}"/>
                  </a:ext>
                </a:extLst>
              </p:cNvPr>
              <p:cNvPicPr/>
              <p:nvPr/>
            </p:nvPicPr>
            <p:blipFill>
              <a:blip r:embed="rId5"/>
              <a:stretch>
                <a:fillRect/>
              </a:stretch>
            </p:blipFill>
            <p:spPr>
              <a:xfrm>
                <a:off x="1741151" y="4358508"/>
                <a:ext cx="3661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 xmlns:a16="http://schemas.microsoft.com/office/drawing/2014/main" id="{8E069A50-C119-497B-8C3E-B105DCF699E3}"/>
                  </a:ext>
                </a:extLst>
              </p14:cNvPr>
              <p14:cNvContentPartPr/>
              <p14:nvPr/>
            </p14:nvContentPartPr>
            <p14:xfrm>
              <a:off x="1737911" y="3385428"/>
              <a:ext cx="401400" cy="367920"/>
            </p14:xfrm>
          </p:contentPart>
        </mc:Choice>
        <mc:Fallback xmlns="">
          <p:pic>
            <p:nvPicPr>
              <p:cNvPr id="12" name="Ink 11">
                <a:extLst>
                  <a:ext uri="{FF2B5EF4-FFF2-40B4-BE49-F238E27FC236}">
                    <a16:creationId xmlns:a16="http://schemas.microsoft.com/office/drawing/2014/main" id="{8E069A50-C119-497B-8C3E-B105DCF699E3}"/>
                  </a:ext>
                </a:extLst>
              </p:cNvPr>
              <p:cNvPicPr/>
              <p:nvPr/>
            </p:nvPicPr>
            <p:blipFill>
              <a:blip r:embed="rId7"/>
              <a:stretch>
                <a:fillRect/>
              </a:stretch>
            </p:blipFill>
            <p:spPr>
              <a:xfrm>
                <a:off x="1728551" y="3376068"/>
                <a:ext cx="4201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 xmlns:a16="http://schemas.microsoft.com/office/drawing/2014/main" id="{B56FF474-4ADB-4D21-8ED5-D83D0090797E}"/>
                  </a:ext>
                </a:extLst>
              </p14:cNvPr>
              <p14:cNvContentPartPr/>
              <p14:nvPr/>
            </p14:nvContentPartPr>
            <p14:xfrm>
              <a:off x="201431" y="2513148"/>
              <a:ext cx="697320" cy="389880"/>
            </p14:xfrm>
          </p:contentPart>
        </mc:Choice>
        <mc:Fallback xmlns="">
          <p:pic>
            <p:nvPicPr>
              <p:cNvPr id="20" name="Ink 19">
                <a:extLst>
                  <a:ext uri="{FF2B5EF4-FFF2-40B4-BE49-F238E27FC236}">
                    <a16:creationId xmlns:a16="http://schemas.microsoft.com/office/drawing/2014/main" id="{B56FF474-4ADB-4D21-8ED5-D83D0090797E}"/>
                  </a:ext>
                </a:extLst>
              </p:cNvPr>
              <p:cNvPicPr/>
              <p:nvPr/>
            </p:nvPicPr>
            <p:blipFill>
              <a:blip r:embed="rId9"/>
              <a:stretch>
                <a:fillRect/>
              </a:stretch>
            </p:blipFill>
            <p:spPr>
              <a:xfrm>
                <a:off x="192071" y="2503788"/>
                <a:ext cx="7160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 xmlns:a16="http://schemas.microsoft.com/office/drawing/2014/main" id="{64FBE43D-BC65-49B5-8C87-3547C747C5B9}"/>
                  </a:ext>
                </a:extLst>
              </p14:cNvPr>
              <p14:cNvContentPartPr/>
              <p14:nvPr/>
            </p14:nvContentPartPr>
            <p14:xfrm>
              <a:off x="1008191" y="2381388"/>
              <a:ext cx="1116360" cy="507600"/>
            </p14:xfrm>
          </p:contentPart>
        </mc:Choice>
        <mc:Fallback xmlns="">
          <p:pic>
            <p:nvPicPr>
              <p:cNvPr id="25" name="Ink 24">
                <a:extLst>
                  <a:ext uri="{FF2B5EF4-FFF2-40B4-BE49-F238E27FC236}">
                    <a16:creationId xmlns:a16="http://schemas.microsoft.com/office/drawing/2014/main" id="{64FBE43D-BC65-49B5-8C87-3547C747C5B9}"/>
                  </a:ext>
                </a:extLst>
              </p:cNvPr>
              <p:cNvPicPr/>
              <p:nvPr/>
            </p:nvPicPr>
            <p:blipFill>
              <a:blip r:embed="rId11"/>
              <a:stretch>
                <a:fillRect/>
              </a:stretch>
            </p:blipFill>
            <p:spPr>
              <a:xfrm>
                <a:off x="998831" y="2372028"/>
                <a:ext cx="113508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 xmlns:a16="http://schemas.microsoft.com/office/drawing/2014/main" id="{A1CD18A3-B775-488A-AD1E-469BCB6CAE51}"/>
                  </a:ext>
                </a:extLst>
              </p14:cNvPr>
              <p14:cNvContentPartPr/>
              <p14:nvPr/>
            </p14:nvContentPartPr>
            <p14:xfrm>
              <a:off x="549191" y="3455988"/>
              <a:ext cx="360" cy="15840"/>
            </p14:xfrm>
          </p:contentPart>
        </mc:Choice>
        <mc:Fallback xmlns="">
          <p:pic>
            <p:nvPicPr>
              <p:cNvPr id="30" name="Ink 29">
                <a:extLst>
                  <a:ext uri="{FF2B5EF4-FFF2-40B4-BE49-F238E27FC236}">
                    <a16:creationId xmlns:a16="http://schemas.microsoft.com/office/drawing/2014/main" id="{A1CD18A3-B775-488A-AD1E-469BCB6CAE51}"/>
                  </a:ext>
                </a:extLst>
              </p:cNvPr>
              <p:cNvPicPr/>
              <p:nvPr/>
            </p:nvPicPr>
            <p:blipFill>
              <a:blip r:embed="rId13"/>
              <a:stretch>
                <a:fillRect/>
              </a:stretch>
            </p:blipFill>
            <p:spPr>
              <a:xfrm>
                <a:off x="539831" y="3446628"/>
                <a:ext cx="19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 xmlns:a16="http://schemas.microsoft.com/office/drawing/2014/main" id="{88B84DB1-51A6-43EE-A11D-71028193C1A5}"/>
                  </a:ext>
                </a:extLst>
              </p14:cNvPr>
              <p14:cNvContentPartPr/>
              <p14:nvPr/>
            </p14:nvContentPartPr>
            <p14:xfrm>
              <a:off x="1093511" y="3341148"/>
              <a:ext cx="305640" cy="380880"/>
            </p14:xfrm>
          </p:contentPart>
        </mc:Choice>
        <mc:Fallback xmlns="">
          <p:pic>
            <p:nvPicPr>
              <p:cNvPr id="36" name="Ink 35">
                <a:extLst>
                  <a:ext uri="{FF2B5EF4-FFF2-40B4-BE49-F238E27FC236}">
                    <a16:creationId xmlns:a16="http://schemas.microsoft.com/office/drawing/2014/main" id="{88B84DB1-51A6-43EE-A11D-71028193C1A5}"/>
                  </a:ext>
                </a:extLst>
              </p:cNvPr>
              <p:cNvPicPr/>
              <p:nvPr/>
            </p:nvPicPr>
            <p:blipFill>
              <a:blip r:embed="rId15"/>
              <a:stretch>
                <a:fillRect/>
              </a:stretch>
            </p:blipFill>
            <p:spPr>
              <a:xfrm>
                <a:off x="1084151" y="3331788"/>
                <a:ext cx="3243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 xmlns:a16="http://schemas.microsoft.com/office/drawing/2014/main" id="{69C0A149-424A-4662-9F33-1C5E99156854}"/>
                  </a:ext>
                </a:extLst>
              </p14:cNvPr>
              <p14:cNvContentPartPr/>
              <p14:nvPr/>
            </p14:nvContentPartPr>
            <p14:xfrm>
              <a:off x="653951" y="3566868"/>
              <a:ext cx="327600" cy="132840"/>
            </p14:xfrm>
          </p:contentPart>
        </mc:Choice>
        <mc:Fallback xmlns="">
          <p:pic>
            <p:nvPicPr>
              <p:cNvPr id="37" name="Ink 36">
                <a:extLst>
                  <a:ext uri="{FF2B5EF4-FFF2-40B4-BE49-F238E27FC236}">
                    <a16:creationId xmlns:a16="http://schemas.microsoft.com/office/drawing/2014/main" id="{69C0A149-424A-4662-9F33-1C5E99156854}"/>
                  </a:ext>
                </a:extLst>
              </p:cNvPr>
              <p:cNvPicPr/>
              <p:nvPr/>
            </p:nvPicPr>
            <p:blipFill>
              <a:blip r:embed="rId17"/>
              <a:stretch>
                <a:fillRect/>
              </a:stretch>
            </p:blipFill>
            <p:spPr>
              <a:xfrm>
                <a:off x="644591" y="3557508"/>
                <a:ext cx="346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 xmlns:a16="http://schemas.microsoft.com/office/drawing/2014/main" id="{68B7C64E-890C-439B-B49F-F20F66F1A020}"/>
                  </a:ext>
                </a:extLst>
              </p14:cNvPr>
              <p14:cNvContentPartPr/>
              <p14:nvPr/>
            </p14:nvContentPartPr>
            <p14:xfrm>
              <a:off x="412391" y="3583788"/>
              <a:ext cx="137160" cy="122400"/>
            </p14:xfrm>
          </p:contentPart>
        </mc:Choice>
        <mc:Fallback xmlns="">
          <p:pic>
            <p:nvPicPr>
              <p:cNvPr id="38" name="Ink 37">
                <a:extLst>
                  <a:ext uri="{FF2B5EF4-FFF2-40B4-BE49-F238E27FC236}">
                    <a16:creationId xmlns:a16="http://schemas.microsoft.com/office/drawing/2014/main" id="{68B7C64E-890C-439B-B49F-F20F66F1A020}"/>
                  </a:ext>
                </a:extLst>
              </p:cNvPr>
              <p:cNvPicPr/>
              <p:nvPr/>
            </p:nvPicPr>
            <p:blipFill>
              <a:blip r:embed="rId19"/>
              <a:stretch>
                <a:fillRect/>
              </a:stretch>
            </p:blipFill>
            <p:spPr>
              <a:xfrm>
                <a:off x="403031" y="3574428"/>
                <a:ext cx="155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 xmlns:a16="http://schemas.microsoft.com/office/drawing/2014/main" id="{848DED32-2DB6-4BCD-BD13-426F717E2884}"/>
                  </a:ext>
                </a:extLst>
              </p14:cNvPr>
              <p14:cNvContentPartPr/>
              <p14:nvPr/>
            </p14:nvContentPartPr>
            <p14:xfrm>
              <a:off x="182711" y="3517548"/>
              <a:ext cx="142200" cy="323280"/>
            </p14:xfrm>
          </p:contentPart>
        </mc:Choice>
        <mc:Fallback xmlns="">
          <p:pic>
            <p:nvPicPr>
              <p:cNvPr id="39" name="Ink 38">
                <a:extLst>
                  <a:ext uri="{FF2B5EF4-FFF2-40B4-BE49-F238E27FC236}">
                    <a16:creationId xmlns:a16="http://schemas.microsoft.com/office/drawing/2014/main" id="{848DED32-2DB6-4BCD-BD13-426F717E2884}"/>
                  </a:ext>
                </a:extLst>
              </p:cNvPr>
              <p:cNvPicPr/>
              <p:nvPr/>
            </p:nvPicPr>
            <p:blipFill>
              <a:blip r:embed="rId21"/>
              <a:stretch>
                <a:fillRect/>
              </a:stretch>
            </p:blipFill>
            <p:spPr>
              <a:xfrm>
                <a:off x="173351" y="3508188"/>
                <a:ext cx="1609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 xmlns:a16="http://schemas.microsoft.com/office/drawing/2014/main" id="{74F90A6B-04BB-4F37-BF47-E2181225836D}"/>
                  </a:ext>
                </a:extLst>
              </p14:cNvPr>
              <p14:cNvContentPartPr/>
              <p14:nvPr/>
            </p14:nvContentPartPr>
            <p14:xfrm>
              <a:off x="568631" y="4372908"/>
              <a:ext cx="360" cy="8280"/>
            </p14:xfrm>
          </p:contentPart>
        </mc:Choice>
        <mc:Fallback xmlns="">
          <p:pic>
            <p:nvPicPr>
              <p:cNvPr id="44" name="Ink 43">
                <a:extLst>
                  <a:ext uri="{FF2B5EF4-FFF2-40B4-BE49-F238E27FC236}">
                    <a16:creationId xmlns:a16="http://schemas.microsoft.com/office/drawing/2014/main" id="{74F90A6B-04BB-4F37-BF47-E2181225836D}"/>
                  </a:ext>
                </a:extLst>
              </p:cNvPr>
              <p:cNvPicPr/>
              <p:nvPr/>
            </p:nvPicPr>
            <p:blipFill>
              <a:blip r:embed="rId23"/>
              <a:stretch>
                <a:fillRect/>
              </a:stretch>
            </p:blipFill>
            <p:spPr>
              <a:xfrm>
                <a:off x="559271" y="4363548"/>
                <a:ext cx="19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 xmlns:a16="http://schemas.microsoft.com/office/drawing/2014/main" id="{CB4B3F7D-8A1E-4331-A62D-98BF512E5894}"/>
                  </a:ext>
                </a:extLst>
              </p14:cNvPr>
              <p14:cNvContentPartPr/>
              <p14:nvPr/>
            </p14:nvContentPartPr>
            <p14:xfrm>
              <a:off x="1096031" y="4248708"/>
              <a:ext cx="305640" cy="432360"/>
            </p14:xfrm>
          </p:contentPart>
        </mc:Choice>
        <mc:Fallback xmlns="">
          <p:pic>
            <p:nvPicPr>
              <p:cNvPr id="50" name="Ink 49">
                <a:extLst>
                  <a:ext uri="{FF2B5EF4-FFF2-40B4-BE49-F238E27FC236}">
                    <a16:creationId xmlns:a16="http://schemas.microsoft.com/office/drawing/2014/main" id="{CB4B3F7D-8A1E-4331-A62D-98BF512E5894}"/>
                  </a:ext>
                </a:extLst>
              </p:cNvPr>
              <p:cNvPicPr/>
              <p:nvPr/>
            </p:nvPicPr>
            <p:blipFill>
              <a:blip r:embed="rId25"/>
              <a:stretch>
                <a:fillRect/>
              </a:stretch>
            </p:blipFill>
            <p:spPr>
              <a:xfrm>
                <a:off x="1086671" y="4239348"/>
                <a:ext cx="324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 xmlns:a16="http://schemas.microsoft.com/office/drawing/2014/main" id="{3B2BC60C-E55F-4E9D-B00F-36C6594243BF}"/>
                  </a:ext>
                </a:extLst>
              </p14:cNvPr>
              <p14:cNvContentPartPr/>
              <p14:nvPr/>
            </p14:nvContentPartPr>
            <p14:xfrm>
              <a:off x="710111" y="4498188"/>
              <a:ext cx="261720" cy="150120"/>
            </p14:xfrm>
          </p:contentPart>
        </mc:Choice>
        <mc:Fallback xmlns="">
          <p:pic>
            <p:nvPicPr>
              <p:cNvPr id="51" name="Ink 50">
                <a:extLst>
                  <a:ext uri="{FF2B5EF4-FFF2-40B4-BE49-F238E27FC236}">
                    <a16:creationId xmlns:a16="http://schemas.microsoft.com/office/drawing/2014/main" id="{3B2BC60C-E55F-4E9D-B00F-36C6594243BF}"/>
                  </a:ext>
                </a:extLst>
              </p:cNvPr>
              <p:cNvPicPr/>
              <p:nvPr/>
            </p:nvPicPr>
            <p:blipFill>
              <a:blip r:embed="rId27"/>
              <a:stretch>
                <a:fillRect/>
              </a:stretch>
            </p:blipFill>
            <p:spPr>
              <a:xfrm>
                <a:off x="700751" y="4488828"/>
                <a:ext cx="2804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 xmlns:a16="http://schemas.microsoft.com/office/drawing/2014/main" id="{4474B8EE-B38A-4F3C-BE31-D36AC3DEC8B4}"/>
                  </a:ext>
                </a:extLst>
              </p14:cNvPr>
              <p14:cNvContentPartPr/>
              <p14:nvPr/>
            </p14:nvContentPartPr>
            <p14:xfrm>
              <a:off x="441551" y="4491348"/>
              <a:ext cx="126720" cy="137520"/>
            </p14:xfrm>
          </p:contentPart>
        </mc:Choice>
        <mc:Fallback xmlns="">
          <p:pic>
            <p:nvPicPr>
              <p:cNvPr id="52" name="Ink 51">
                <a:extLst>
                  <a:ext uri="{FF2B5EF4-FFF2-40B4-BE49-F238E27FC236}">
                    <a16:creationId xmlns:a16="http://schemas.microsoft.com/office/drawing/2014/main" id="{4474B8EE-B38A-4F3C-BE31-D36AC3DEC8B4}"/>
                  </a:ext>
                </a:extLst>
              </p:cNvPr>
              <p:cNvPicPr/>
              <p:nvPr/>
            </p:nvPicPr>
            <p:blipFill>
              <a:blip r:embed="rId29"/>
              <a:stretch>
                <a:fillRect/>
              </a:stretch>
            </p:blipFill>
            <p:spPr>
              <a:xfrm>
                <a:off x="432191" y="4481988"/>
                <a:ext cx="145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 xmlns:a16="http://schemas.microsoft.com/office/drawing/2014/main" id="{2B393EA9-6DD3-4845-B380-4D504F9B5455}"/>
                  </a:ext>
                </a:extLst>
              </p14:cNvPr>
              <p14:cNvContentPartPr/>
              <p14:nvPr/>
            </p14:nvContentPartPr>
            <p14:xfrm>
              <a:off x="156431" y="4438428"/>
              <a:ext cx="167040" cy="309600"/>
            </p14:xfrm>
          </p:contentPart>
        </mc:Choice>
        <mc:Fallback xmlns="">
          <p:pic>
            <p:nvPicPr>
              <p:cNvPr id="53" name="Ink 52">
                <a:extLst>
                  <a:ext uri="{FF2B5EF4-FFF2-40B4-BE49-F238E27FC236}">
                    <a16:creationId xmlns:a16="http://schemas.microsoft.com/office/drawing/2014/main" id="{2B393EA9-6DD3-4845-B380-4D504F9B5455}"/>
                  </a:ext>
                </a:extLst>
              </p:cNvPr>
              <p:cNvPicPr/>
              <p:nvPr/>
            </p:nvPicPr>
            <p:blipFill>
              <a:blip r:embed="rId31"/>
              <a:stretch>
                <a:fillRect/>
              </a:stretch>
            </p:blipFill>
            <p:spPr>
              <a:xfrm>
                <a:off x="147071" y="4429068"/>
                <a:ext cx="185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 xmlns:a16="http://schemas.microsoft.com/office/drawing/2014/main" id="{FE70046F-3B37-44B5-8298-C144C3670D7D}"/>
                  </a:ext>
                </a:extLst>
              </p14:cNvPr>
              <p14:cNvContentPartPr/>
              <p14:nvPr/>
            </p14:nvContentPartPr>
            <p14:xfrm>
              <a:off x="8081111" y="651228"/>
              <a:ext cx="139680" cy="128520"/>
            </p14:xfrm>
          </p:contentPart>
        </mc:Choice>
        <mc:Fallback xmlns="">
          <p:pic>
            <p:nvPicPr>
              <p:cNvPr id="64" name="Ink 63">
                <a:extLst>
                  <a:ext uri="{FF2B5EF4-FFF2-40B4-BE49-F238E27FC236}">
                    <a16:creationId xmlns:a16="http://schemas.microsoft.com/office/drawing/2014/main" id="{FE70046F-3B37-44B5-8298-C144C3670D7D}"/>
                  </a:ext>
                </a:extLst>
              </p:cNvPr>
              <p:cNvPicPr/>
              <p:nvPr/>
            </p:nvPicPr>
            <p:blipFill>
              <a:blip r:embed="rId33"/>
              <a:stretch>
                <a:fillRect/>
              </a:stretch>
            </p:blipFill>
            <p:spPr>
              <a:xfrm>
                <a:off x="8071751" y="641868"/>
                <a:ext cx="158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 xmlns:a16="http://schemas.microsoft.com/office/drawing/2014/main" id="{2B627226-5D7A-42A2-A905-58CAF98D004D}"/>
                  </a:ext>
                </a:extLst>
              </p14:cNvPr>
              <p14:cNvContentPartPr/>
              <p14:nvPr/>
            </p14:nvContentPartPr>
            <p14:xfrm>
              <a:off x="8346791" y="644748"/>
              <a:ext cx="59400" cy="100440"/>
            </p14:xfrm>
          </p:contentPart>
        </mc:Choice>
        <mc:Fallback xmlns="">
          <p:pic>
            <p:nvPicPr>
              <p:cNvPr id="65" name="Ink 64">
                <a:extLst>
                  <a:ext uri="{FF2B5EF4-FFF2-40B4-BE49-F238E27FC236}">
                    <a16:creationId xmlns:a16="http://schemas.microsoft.com/office/drawing/2014/main" id="{2B627226-5D7A-42A2-A905-58CAF98D004D}"/>
                  </a:ext>
                </a:extLst>
              </p:cNvPr>
              <p:cNvPicPr/>
              <p:nvPr/>
            </p:nvPicPr>
            <p:blipFill>
              <a:blip r:embed="rId35"/>
              <a:stretch>
                <a:fillRect/>
              </a:stretch>
            </p:blipFill>
            <p:spPr>
              <a:xfrm>
                <a:off x="8337431" y="635388"/>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 xmlns:a16="http://schemas.microsoft.com/office/drawing/2014/main" id="{018C8D24-691E-48FA-83B0-45067795B038}"/>
                  </a:ext>
                </a:extLst>
              </p14:cNvPr>
              <p14:cNvContentPartPr/>
              <p14:nvPr/>
            </p14:nvContentPartPr>
            <p14:xfrm>
              <a:off x="8484311" y="674988"/>
              <a:ext cx="66240" cy="73440"/>
            </p14:xfrm>
          </p:contentPart>
        </mc:Choice>
        <mc:Fallback xmlns="">
          <p:pic>
            <p:nvPicPr>
              <p:cNvPr id="66" name="Ink 65">
                <a:extLst>
                  <a:ext uri="{FF2B5EF4-FFF2-40B4-BE49-F238E27FC236}">
                    <a16:creationId xmlns:a16="http://schemas.microsoft.com/office/drawing/2014/main" id="{018C8D24-691E-48FA-83B0-45067795B038}"/>
                  </a:ext>
                </a:extLst>
              </p:cNvPr>
              <p:cNvPicPr/>
              <p:nvPr/>
            </p:nvPicPr>
            <p:blipFill>
              <a:blip r:embed="rId37"/>
              <a:stretch>
                <a:fillRect/>
              </a:stretch>
            </p:blipFill>
            <p:spPr>
              <a:xfrm>
                <a:off x="8474951" y="665628"/>
                <a:ext cx="849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 xmlns:a16="http://schemas.microsoft.com/office/drawing/2014/main" id="{1BCA2995-2F46-42E7-9AF9-DF1F4597E469}"/>
                  </a:ext>
                </a:extLst>
              </p14:cNvPr>
              <p14:cNvContentPartPr/>
              <p14:nvPr/>
            </p14:nvContentPartPr>
            <p14:xfrm>
              <a:off x="8667191" y="688308"/>
              <a:ext cx="108000" cy="65880"/>
            </p14:xfrm>
          </p:contentPart>
        </mc:Choice>
        <mc:Fallback xmlns="">
          <p:pic>
            <p:nvPicPr>
              <p:cNvPr id="67" name="Ink 66">
                <a:extLst>
                  <a:ext uri="{FF2B5EF4-FFF2-40B4-BE49-F238E27FC236}">
                    <a16:creationId xmlns:a16="http://schemas.microsoft.com/office/drawing/2014/main" id="{1BCA2995-2F46-42E7-9AF9-DF1F4597E469}"/>
                  </a:ext>
                </a:extLst>
              </p:cNvPr>
              <p:cNvPicPr/>
              <p:nvPr/>
            </p:nvPicPr>
            <p:blipFill>
              <a:blip r:embed="rId39"/>
              <a:stretch>
                <a:fillRect/>
              </a:stretch>
            </p:blipFill>
            <p:spPr>
              <a:xfrm>
                <a:off x="8657831" y="678948"/>
                <a:ext cx="126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1" name="Ink 70">
                <a:extLst>
                  <a:ext uri="{FF2B5EF4-FFF2-40B4-BE49-F238E27FC236}">
                    <a16:creationId xmlns="" xmlns:a16="http://schemas.microsoft.com/office/drawing/2014/main" id="{212BD0E5-EA79-430A-B3E5-3606A70E64D9}"/>
                  </a:ext>
                </a:extLst>
              </p14:cNvPr>
              <p14:cNvContentPartPr/>
              <p14:nvPr/>
            </p14:nvContentPartPr>
            <p14:xfrm>
              <a:off x="8879591" y="625308"/>
              <a:ext cx="539280" cy="445320"/>
            </p14:xfrm>
          </p:contentPart>
        </mc:Choice>
        <mc:Fallback xmlns="">
          <p:pic>
            <p:nvPicPr>
              <p:cNvPr id="71" name="Ink 70">
                <a:extLst>
                  <a:ext uri="{FF2B5EF4-FFF2-40B4-BE49-F238E27FC236}">
                    <a16:creationId xmlns:a16="http://schemas.microsoft.com/office/drawing/2014/main" id="{212BD0E5-EA79-430A-B3E5-3606A70E64D9}"/>
                  </a:ext>
                </a:extLst>
              </p:cNvPr>
              <p:cNvPicPr/>
              <p:nvPr/>
            </p:nvPicPr>
            <p:blipFill>
              <a:blip r:embed="rId41"/>
              <a:stretch>
                <a:fillRect/>
              </a:stretch>
            </p:blipFill>
            <p:spPr>
              <a:xfrm>
                <a:off x="8870231" y="615948"/>
                <a:ext cx="558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2" name="Ink 71">
                <a:extLst>
                  <a:ext uri="{FF2B5EF4-FFF2-40B4-BE49-F238E27FC236}">
                    <a16:creationId xmlns="" xmlns:a16="http://schemas.microsoft.com/office/drawing/2014/main" id="{A9D567A2-BBF9-4A01-A330-985C72790031}"/>
                  </a:ext>
                </a:extLst>
              </p14:cNvPr>
              <p14:cNvContentPartPr/>
              <p14:nvPr/>
            </p14:nvContentPartPr>
            <p14:xfrm>
              <a:off x="7678271" y="371148"/>
              <a:ext cx="259200" cy="399960"/>
            </p14:xfrm>
          </p:contentPart>
        </mc:Choice>
        <mc:Fallback xmlns="">
          <p:pic>
            <p:nvPicPr>
              <p:cNvPr id="72" name="Ink 71">
                <a:extLst>
                  <a:ext uri="{FF2B5EF4-FFF2-40B4-BE49-F238E27FC236}">
                    <a16:creationId xmlns:a16="http://schemas.microsoft.com/office/drawing/2014/main" id="{A9D567A2-BBF9-4A01-A330-985C72790031}"/>
                  </a:ext>
                </a:extLst>
              </p:cNvPr>
              <p:cNvPicPr/>
              <p:nvPr/>
            </p:nvPicPr>
            <p:blipFill>
              <a:blip r:embed="rId43"/>
              <a:stretch>
                <a:fillRect/>
              </a:stretch>
            </p:blipFill>
            <p:spPr>
              <a:xfrm>
                <a:off x="7668911" y="361788"/>
                <a:ext cx="2779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3" name="Ink 72">
                <a:extLst>
                  <a:ext uri="{FF2B5EF4-FFF2-40B4-BE49-F238E27FC236}">
                    <a16:creationId xmlns="" xmlns:a16="http://schemas.microsoft.com/office/drawing/2014/main" id="{0724FCAF-9F53-4CB0-B0FA-93B43DDF645E}"/>
                  </a:ext>
                </a:extLst>
              </p14:cNvPr>
              <p14:cNvContentPartPr/>
              <p14:nvPr/>
            </p14:nvContentPartPr>
            <p14:xfrm>
              <a:off x="9541631" y="688308"/>
              <a:ext cx="124920" cy="163800"/>
            </p14:xfrm>
          </p:contentPart>
        </mc:Choice>
        <mc:Fallback xmlns="">
          <p:pic>
            <p:nvPicPr>
              <p:cNvPr id="73" name="Ink 72">
                <a:extLst>
                  <a:ext uri="{FF2B5EF4-FFF2-40B4-BE49-F238E27FC236}">
                    <a16:creationId xmlns:a16="http://schemas.microsoft.com/office/drawing/2014/main" id="{0724FCAF-9F53-4CB0-B0FA-93B43DDF645E}"/>
                  </a:ext>
                </a:extLst>
              </p:cNvPr>
              <p:cNvPicPr/>
              <p:nvPr/>
            </p:nvPicPr>
            <p:blipFill>
              <a:blip r:embed="rId45"/>
              <a:stretch>
                <a:fillRect/>
              </a:stretch>
            </p:blipFill>
            <p:spPr>
              <a:xfrm>
                <a:off x="9532271" y="678948"/>
                <a:ext cx="143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5">
                <a:extLst>
                  <a:ext uri="{FF2B5EF4-FFF2-40B4-BE49-F238E27FC236}">
                    <a16:creationId xmlns="" xmlns:a16="http://schemas.microsoft.com/office/drawing/2014/main" id="{8107832D-BF9A-4799-AD89-426BD7329265}"/>
                  </a:ext>
                </a:extLst>
              </p14:cNvPr>
              <p14:cNvContentPartPr/>
              <p14:nvPr/>
            </p14:nvContentPartPr>
            <p14:xfrm>
              <a:off x="10594271" y="593628"/>
              <a:ext cx="100440" cy="161280"/>
            </p14:xfrm>
          </p:contentPart>
        </mc:Choice>
        <mc:Fallback xmlns="">
          <p:pic>
            <p:nvPicPr>
              <p:cNvPr id="76" name="Ink 75">
                <a:extLst>
                  <a:ext uri="{FF2B5EF4-FFF2-40B4-BE49-F238E27FC236}">
                    <a16:creationId xmlns:a16="http://schemas.microsoft.com/office/drawing/2014/main" id="{8107832D-BF9A-4799-AD89-426BD7329265}"/>
                  </a:ext>
                </a:extLst>
              </p:cNvPr>
              <p:cNvPicPr/>
              <p:nvPr/>
            </p:nvPicPr>
            <p:blipFill>
              <a:blip r:embed="rId47"/>
              <a:stretch>
                <a:fillRect/>
              </a:stretch>
            </p:blipFill>
            <p:spPr>
              <a:xfrm>
                <a:off x="10584911" y="584268"/>
                <a:ext cx="1191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7" name="Ink 76">
                <a:extLst>
                  <a:ext uri="{FF2B5EF4-FFF2-40B4-BE49-F238E27FC236}">
                    <a16:creationId xmlns="" xmlns:a16="http://schemas.microsoft.com/office/drawing/2014/main" id="{807242D2-0282-4368-8C0F-1840D619B752}"/>
                  </a:ext>
                </a:extLst>
              </p14:cNvPr>
              <p14:cNvContentPartPr/>
              <p14:nvPr/>
            </p14:nvContentPartPr>
            <p14:xfrm>
              <a:off x="10799471" y="547188"/>
              <a:ext cx="83520" cy="254160"/>
            </p14:xfrm>
          </p:contentPart>
        </mc:Choice>
        <mc:Fallback xmlns="">
          <p:pic>
            <p:nvPicPr>
              <p:cNvPr id="77" name="Ink 76">
                <a:extLst>
                  <a:ext uri="{FF2B5EF4-FFF2-40B4-BE49-F238E27FC236}">
                    <a16:creationId xmlns:a16="http://schemas.microsoft.com/office/drawing/2014/main" id="{807242D2-0282-4368-8C0F-1840D619B752}"/>
                  </a:ext>
                </a:extLst>
              </p:cNvPr>
              <p:cNvPicPr/>
              <p:nvPr/>
            </p:nvPicPr>
            <p:blipFill>
              <a:blip r:embed="rId49"/>
              <a:stretch>
                <a:fillRect/>
              </a:stretch>
            </p:blipFill>
            <p:spPr>
              <a:xfrm>
                <a:off x="10790111" y="537828"/>
                <a:ext cx="1022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0" name="Ink 79">
                <a:extLst>
                  <a:ext uri="{FF2B5EF4-FFF2-40B4-BE49-F238E27FC236}">
                    <a16:creationId xmlns="" xmlns:a16="http://schemas.microsoft.com/office/drawing/2014/main" id="{111F6BA0-8FF1-47F8-9570-D749EA04975C}"/>
                  </a:ext>
                </a:extLst>
              </p14:cNvPr>
              <p14:cNvContentPartPr/>
              <p14:nvPr/>
            </p14:nvContentPartPr>
            <p14:xfrm>
              <a:off x="11197631" y="566628"/>
              <a:ext cx="146880" cy="349920"/>
            </p14:xfrm>
          </p:contentPart>
        </mc:Choice>
        <mc:Fallback xmlns="">
          <p:pic>
            <p:nvPicPr>
              <p:cNvPr id="80" name="Ink 79">
                <a:extLst>
                  <a:ext uri="{FF2B5EF4-FFF2-40B4-BE49-F238E27FC236}">
                    <a16:creationId xmlns:a16="http://schemas.microsoft.com/office/drawing/2014/main" id="{111F6BA0-8FF1-47F8-9570-D749EA04975C}"/>
                  </a:ext>
                </a:extLst>
              </p:cNvPr>
              <p:cNvPicPr/>
              <p:nvPr/>
            </p:nvPicPr>
            <p:blipFill>
              <a:blip r:embed="rId51"/>
              <a:stretch>
                <a:fillRect/>
              </a:stretch>
            </p:blipFill>
            <p:spPr>
              <a:xfrm>
                <a:off x="11188271" y="557268"/>
                <a:ext cx="1656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0">
                <a:extLst>
                  <a:ext uri="{FF2B5EF4-FFF2-40B4-BE49-F238E27FC236}">
                    <a16:creationId xmlns="" xmlns:a16="http://schemas.microsoft.com/office/drawing/2014/main" id="{B93D8D0C-578C-436D-BB45-F2159D981C2B}"/>
                  </a:ext>
                </a:extLst>
              </p14:cNvPr>
              <p14:cNvContentPartPr/>
              <p14:nvPr/>
            </p14:nvContentPartPr>
            <p14:xfrm>
              <a:off x="11026631" y="293028"/>
              <a:ext cx="81000" cy="453960"/>
            </p14:xfrm>
          </p:contentPart>
        </mc:Choice>
        <mc:Fallback xmlns="">
          <p:pic>
            <p:nvPicPr>
              <p:cNvPr id="81" name="Ink 80">
                <a:extLst>
                  <a:ext uri="{FF2B5EF4-FFF2-40B4-BE49-F238E27FC236}">
                    <a16:creationId xmlns:a16="http://schemas.microsoft.com/office/drawing/2014/main" id="{B93D8D0C-578C-436D-BB45-F2159D981C2B}"/>
                  </a:ext>
                </a:extLst>
              </p:cNvPr>
              <p:cNvPicPr/>
              <p:nvPr/>
            </p:nvPicPr>
            <p:blipFill>
              <a:blip r:embed="rId53"/>
              <a:stretch>
                <a:fillRect/>
              </a:stretch>
            </p:blipFill>
            <p:spPr>
              <a:xfrm>
                <a:off x="11017271" y="283668"/>
                <a:ext cx="997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2" name="Ink 81">
                <a:extLst>
                  <a:ext uri="{FF2B5EF4-FFF2-40B4-BE49-F238E27FC236}">
                    <a16:creationId xmlns="" xmlns:a16="http://schemas.microsoft.com/office/drawing/2014/main" id="{57BF3814-C9C2-401A-BA23-14139EE4BD96}"/>
                  </a:ext>
                </a:extLst>
              </p14:cNvPr>
              <p14:cNvContentPartPr/>
              <p14:nvPr/>
            </p14:nvContentPartPr>
            <p14:xfrm>
              <a:off x="10330391" y="201948"/>
              <a:ext cx="144360" cy="575640"/>
            </p14:xfrm>
          </p:contentPart>
        </mc:Choice>
        <mc:Fallback xmlns="">
          <p:pic>
            <p:nvPicPr>
              <p:cNvPr id="82" name="Ink 81">
                <a:extLst>
                  <a:ext uri="{FF2B5EF4-FFF2-40B4-BE49-F238E27FC236}">
                    <a16:creationId xmlns:a16="http://schemas.microsoft.com/office/drawing/2014/main" id="{57BF3814-C9C2-401A-BA23-14139EE4BD96}"/>
                  </a:ext>
                </a:extLst>
              </p:cNvPr>
              <p:cNvPicPr/>
              <p:nvPr/>
            </p:nvPicPr>
            <p:blipFill>
              <a:blip r:embed="rId55"/>
              <a:stretch>
                <a:fillRect/>
              </a:stretch>
            </p:blipFill>
            <p:spPr>
              <a:xfrm>
                <a:off x="10321031" y="192588"/>
                <a:ext cx="16308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 xmlns:a16="http://schemas.microsoft.com/office/drawing/2014/main" id="{AF6FD3B9-BDB0-420A-81D5-3C4794A13E6B}"/>
                  </a:ext>
                </a:extLst>
              </p14:cNvPr>
              <p14:cNvContentPartPr/>
              <p14:nvPr/>
            </p14:nvContentPartPr>
            <p14:xfrm>
              <a:off x="8618591" y="1337388"/>
              <a:ext cx="139320" cy="135000"/>
            </p14:xfrm>
          </p:contentPart>
        </mc:Choice>
        <mc:Fallback xmlns="">
          <p:pic>
            <p:nvPicPr>
              <p:cNvPr id="85" name="Ink 84">
                <a:extLst>
                  <a:ext uri="{FF2B5EF4-FFF2-40B4-BE49-F238E27FC236}">
                    <a16:creationId xmlns:a16="http://schemas.microsoft.com/office/drawing/2014/main" id="{AF6FD3B9-BDB0-420A-81D5-3C4794A13E6B}"/>
                  </a:ext>
                </a:extLst>
              </p:cNvPr>
              <p:cNvPicPr/>
              <p:nvPr/>
            </p:nvPicPr>
            <p:blipFill>
              <a:blip r:embed="rId57"/>
              <a:stretch>
                <a:fillRect/>
              </a:stretch>
            </p:blipFill>
            <p:spPr>
              <a:xfrm>
                <a:off x="8609231" y="1328028"/>
                <a:ext cx="158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6" name="Ink 85">
                <a:extLst>
                  <a:ext uri="{FF2B5EF4-FFF2-40B4-BE49-F238E27FC236}">
                    <a16:creationId xmlns="" xmlns:a16="http://schemas.microsoft.com/office/drawing/2014/main" id="{68D23D5D-4C8A-4013-96E8-16F1A16FD71E}"/>
                  </a:ext>
                </a:extLst>
              </p14:cNvPr>
              <p14:cNvContentPartPr/>
              <p14:nvPr/>
            </p14:nvContentPartPr>
            <p14:xfrm>
              <a:off x="8845391" y="1295988"/>
              <a:ext cx="81000" cy="248040"/>
            </p14:xfrm>
          </p:contentPart>
        </mc:Choice>
        <mc:Fallback xmlns="">
          <p:pic>
            <p:nvPicPr>
              <p:cNvPr id="86" name="Ink 85">
                <a:extLst>
                  <a:ext uri="{FF2B5EF4-FFF2-40B4-BE49-F238E27FC236}">
                    <a16:creationId xmlns:a16="http://schemas.microsoft.com/office/drawing/2014/main" id="{68D23D5D-4C8A-4013-96E8-16F1A16FD71E}"/>
                  </a:ext>
                </a:extLst>
              </p:cNvPr>
              <p:cNvPicPr/>
              <p:nvPr/>
            </p:nvPicPr>
            <p:blipFill>
              <a:blip r:embed="rId59"/>
              <a:stretch>
                <a:fillRect/>
              </a:stretch>
            </p:blipFill>
            <p:spPr>
              <a:xfrm>
                <a:off x="8836031" y="1286628"/>
                <a:ext cx="99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7" name="Ink 86">
                <a:extLst>
                  <a:ext uri="{FF2B5EF4-FFF2-40B4-BE49-F238E27FC236}">
                    <a16:creationId xmlns="" xmlns:a16="http://schemas.microsoft.com/office/drawing/2014/main" id="{F69EC669-2600-4CB4-BA92-C6B5FF10DD3F}"/>
                  </a:ext>
                </a:extLst>
              </p14:cNvPr>
              <p14:cNvContentPartPr/>
              <p14:nvPr/>
            </p14:nvContentPartPr>
            <p14:xfrm>
              <a:off x="9018911" y="1385628"/>
              <a:ext cx="164160" cy="88920"/>
            </p14:xfrm>
          </p:contentPart>
        </mc:Choice>
        <mc:Fallback xmlns="">
          <p:pic>
            <p:nvPicPr>
              <p:cNvPr id="87" name="Ink 86">
                <a:extLst>
                  <a:ext uri="{FF2B5EF4-FFF2-40B4-BE49-F238E27FC236}">
                    <a16:creationId xmlns:a16="http://schemas.microsoft.com/office/drawing/2014/main" id="{F69EC669-2600-4CB4-BA92-C6B5FF10DD3F}"/>
                  </a:ext>
                </a:extLst>
              </p:cNvPr>
              <p:cNvPicPr/>
              <p:nvPr/>
            </p:nvPicPr>
            <p:blipFill>
              <a:blip r:embed="rId61"/>
              <a:stretch>
                <a:fillRect/>
              </a:stretch>
            </p:blipFill>
            <p:spPr>
              <a:xfrm>
                <a:off x="9009551" y="1376268"/>
                <a:ext cx="182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8" name="Ink 87">
                <a:extLst>
                  <a:ext uri="{FF2B5EF4-FFF2-40B4-BE49-F238E27FC236}">
                    <a16:creationId xmlns="" xmlns:a16="http://schemas.microsoft.com/office/drawing/2014/main" id="{1D00F046-C3AD-483C-BC01-A8D6C8D7A54E}"/>
                  </a:ext>
                </a:extLst>
              </p14:cNvPr>
              <p14:cNvContentPartPr/>
              <p14:nvPr/>
            </p14:nvContentPartPr>
            <p14:xfrm>
              <a:off x="7778351" y="966228"/>
              <a:ext cx="327600" cy="538560"/>
            </p14:xfrm>
          </p:contentPart>
        </mc:Choice>
        <mc:Fallback xmlns="">
          <p:pic>
            <p:nvPicPr>
              <p:cNvPr id="88" name="Ink 87">
                <a:extLst>
                  <a:ext uri="{FF2B5EF4-FFF2-40B4-BE49-F238E27FC236}">
                    <a16:creationId xmlns:a16="http://schemas.microsoft.com/office/drawing/2014/main" id="{1D00F046-C3AD-483C-BC01-A8D6C8D7A54E}"/>
                  </a:ext>
                </a:extLst>
              </p:cNvPr>
              <p:cNvPicPr/>
              <p:nvPr/>
            </p:nvPicPr>
            <p:blipFill>
              <a:blip r:embed="rId63"/>
              <a:stretch>
                <a:fillRect/>
              </a:stretch>
            </p:blipFill>
            <p:spPr>
              <a:xfrm>
                <a:off x="7768991" y="956868"/>
                <a:ext cx="34632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4" name="Ink 93">
                <a:extLst>
                  <a:ext uri="{FF2B5EF4-FFF2-40B4-BE49-F238E27FC236}">
                    <a16:creationId xmlns="" xmlns:a16="http://schemas.microsoft.com/office/drawing/2014/main" id="{798F79D5-6E59-4681-B992-58F0ED8C0652}"/>
                  </a:ext>
                </a:extLst>
              </p14:cNvPr>
              <p14:cNvContentPartPr/>
              <p14:nvPr/>
            </p14:nvContentPartPr>
            <p14:xfrm>
              <a:off x="10418231" y="1379508"/>
              <a:ext cx="117720" cy="164160"/>
            </p14:xfrm>
          </p:contentPart>
        </mc:Choice>
        <mc:Fallback xmlns="">
          <p:pic>
            <p:nvPicPr>
              <p:cNvPr id="94" name="Ink 93">
                <a:extLst>
                  <a:ext uri="{FF2B5EF4-FFF2-40B4-BE49-F238E27FC236}">
                    <a16:creationId xmlns:a16="http://schemas.microsoft.com/office/drawing/2014/main" id="{798F79D5-6E59-4681-B992-58F0ED8C0652}"/>
                  </a:ext>
                </a:extLst>
              </p:cNvPr>
              <p:cNvPicPr/>
              <p:nvPr/>
            </p:nvPicPr>
            <p:blipFill>
              <a:blip r:embed="rId65"/>
              <a:stretch>
                <a:fillRect/>
              </a:stretch>
            </p:blipFill>
            <p:spPr>
              <a:xfrm>
                <a:off x="10408871" y="1370148"/>
                <a:ext cx="136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5" name="Ink 94">
                <a:extLst>
                  <a:ext uri="{FF2B5EF4-FFF2-40B4-BE49-F238E27FC236}">
                    <a16:creationId xmlns="" xmlns:a16="http://schemas.microsoft.com/office/drawing/2014/main" id="{332DC42F-0A18-4A11-9A54-F6244C5DB5E7}"/>
                  </a:ext>
                </a:extLst>
              </p14:cNvPr>
              <p14:cNvContentPartPr/>
              <p14:nvPr/>
            </p14:nvContentPartPr>
            <p14:xfrm>
              <a:off x="9731351" y="1150908"/>
              <a:ext cx="596520" cy="605880"/>
            </p14:xfrm>
          </p:contentPart>
        </mc:Choice>
        <mc:Fallback xmlns="">
          <p:pic>
            <p:nvPicPr>
              <p:cNvPr id="95" name="Ink 94">
                <a:extLst>
                  <a:ext uri="{FF2B5EF4-FFF2-40B4-BE49-F238E27FC236}">
                    <a16:creationId xmlns:a16="http://schemas.microsoft.com/office/drawing/2014/main" id="{332DC42F-0A18-4A11-9A54-F6244C5DB5E7}"/>
                  </a:ext>
                </a:extLst>
              </p:cNvPr>
              <p:cNvPicPr/>
              <p:nvPr/>
            </p:nvPicPr>
            <p:blipFill>
              <a:blip r:embed="rId67"/>
              <a:stretch>
                <a:fillRect/>
              </a:stretch>
            </p:blipFill>
            <p:spPr>
              <a:xfrm>
                <a:off x="9721991" y="1141548"/>
                <a:ext cx="61524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6" name="Ink 95">
                <a:extLst>
                  <a:ext uri="{FF2B5EF4-FFF2-40B4-BE49-F238E27FC236}">
                    <a16:creationId xmlns="" xmlns:a16="http://schemas.microsoft.com/office/drawing/2014/main" id="{E8513635-1C5B-4CE3-A6E0-7292725485DE}"/>
                  </a:ext>
                </a:extLst>
              </p14:cNvPr>
              <p14:cNvContentPartPr/>
              <p14:nvPr/>
            </p14:nvContentPartPr>
            <p14:xfrm>
              <a:off x="10742591" y="1214628"/>
              <a:ext cx="147600" cy="252360"/>
            </p14:xfrm>
          </p:contentPart>
        </mc:Choice>
        <mc:Fallback xmlns="">
          <p:pic>
            <p:nvPicPr>
              <p:cNvPr id="96" name="Ink 95">
                <a:extLst>
                  <a:ext uri="{FF2B5EF4-FFF2-40B4-BE49-F238E27FC236}">
                    <a16:creationId xmlns:a16="http://schemas.microsoft.com/office/drawing/2014/main" id="{E8513635-1C5B-4CE3-A6E0-7292725485DE}"/>
                  </a:ext>
                </a:extLst>
              </p:cNvPr>
              <p:cNvPicPr/>
              <p:nvPr/>
            </p:nvPicPr>
            <p:blipFill>
              <a:blip r:embed="rId69"/>
              <a:stretch>
                <a:fillRect/>
              </a:stretch>
            </p:blipFill>
            <p:spPr>
              <a:xfrm>
                <a:off x="10733231" y="1205268"/>
                <a:ext cx="166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Ink 99">
                <a:extLst>
                  <a:ext uri="{FF2B5EF4-FFF2-40B4-BE49-F238E27FC236}">
                    <a16:creationId xmlns="" xmlns:a16="http://schemas.microsoft.com/office/drawing/2014/main" id="{52E3C6F4-CCEE-401D-9152-3366CCA8087D}"/>
                  </a:ext>
                </a:extLst>
              </p14:cNvPr>
              <p14:cNvContentPartPr/>
              <p14:nvPr/>
            </p14:nvContentPartPr>
            <p14:xfrm>
              <a:off x="11392751" y="1393548"/>
              <a:ext cx="66600" cy="144000"/>
            </p14:xfrm>
          </p:contentPart>
        </mc:Choice>
        <mc:Fallback xmlns="">
          <p:pic>
            <p:nvPicPr>
              <p:cNvPr id="100" name="Ink 99">
                <a:extLst>
                  <a:ext uri="{FF2B5EF4-FFF2-40B4-BE49-F238E27FC236}">
                    <a16:creationId xmlns:a16="http://schemas.microsoft.com/office/drawing/2014/main" id="{52E3C6F4-CCEE-401D-9152-3366CCA8087D}"/>
                  </a:ext>
                </a:extLst>
              </p:cNvPr>
              <p:cNvPicPr/>
              <p:nvPr/>
            </p:nvPicPr>
            <p:blipFill>
              <a:blip r:embed="rId71"/>
              <a:stretch>
                <a:fillRect/>
              </a:stretch>
            </p:blipFill>
            <p:spPr>
              <a:xfrm>
                <a:off x="11383391" y="1384188"/>
                <a:ext cx="85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 xmlns:a16="http://schemas.microsoft.com/office/drawing/2014/main" id="{6A0A6F4D-10BA-4CD7-8DFA-EF3176918266}"/>
                  </a:ext>
                </a:extLst>
              </p14:cNvPr>
              <p14:cNvContentPartPr/>
              <p14:nvPr/>
            </p14:nvContentPartPr>
            <p14:xfrm>
              <a:off x="11582471" y="1429548"/>
              <a:ext cx="81720" cy="141480"/>
            </p14:xfrm>
          </p:contentPart>
        </mc:Choice>
        <mc:Fallback xmlns="">
          <p:pic>
            <p:nvPicPr>
              <p:cNvPr id="101" name="Ink 100">
                <a:extLst>
                  <a:ext uri="{FF2B5EF4-FFF2-40B4-BE49-F238E27FC236}">
                    <a16:creationId xmlns:a16="http://schemas.microsoft.com/office/drawing/2014/main" id="{6A0A6F4D-10BA-4CD7-8DFA-EF3176918266}"/>
                  </a:ext>
                </a:extLst>
              </p:cNvPr>
              <p:cNvPicPr/>
              <p:nvPr/>
            </p:nvPicPr>
            <p:blipFill>
              <a:blip r:embed="rId73"/>
              <a:stretch>
                <a:fillRect/>
              </a:stretch>
            </p:blipFill>
            <p:spPr>
              <a:xfrm>
                <a:off x="11573111" y="1420188"/>
                <a:ext cx="1004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03">
                <a:extLst>
                  <a:ext uri="{FF2B5EF4-FFF2-40B4-BE49-F238E27FC236}">
                    <a16:creationId xmlns="" xmlns:a16="http://schemas.microsoft.com/office/drawing/2014/main" id="{B1ED2A6E-87CF-4CE5-8907-C78492D69B73}"/>
                  </a:ext>
                </a:extLst>
              </p14:cNvPr>
              <p14:cNvContentPartPr/>
              <p14:nvPr/>
            </p14:nvContentPartPr>
            <p14:xfrm>
              <a:off x="11764271" y="1128228"/>
              <a:ext cx="112680" cy="428760"/>
            </p14:xfrm>
          </p:contentPart>
        </mc:Choice>
        <mc:Fallback xmlns="">
          <p:pic>
            <p:nvPicPr>
              <p:cNvPr id="104" name="Ink 103">
                <a:extLst>
                  <a:ext uri="{FF2B5EF4-FFF2-40B4-BE49-F238E27FC236}">
                    <a16:creationId xmlns:a16="http://schemas.microsoft.com/office/drawing/2014/main" id="{B1ED2A6E-87CF-4CE5-8907-C78492D69B73}"/>
                  </a:ext>
                </a:extLst>
              </p:cNvPr>
              <p:cNvPicPr/>
              <p:nvPr/>
            </p:nvPicPr>
            <p:blipFill>
              <a:blip r:embed="rId75"/>
              <a:stretch>
                <a:fillRect/>
              </a:stretch>
            </p:blipFill>
            <p:spPr>
              <a:xfrm>
                <a:off x="11754911" y="1118868"/>
                <a:ext cx="1314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04">
                <a:extLst>
                  <a:ext uri="{FF2B5EF4-FFF2-40B4-BE49-F238E27FC236}">
                    <a16:creationId xmlns="" xmlns:a16="http://schemas.microsoft.com/office/drawing/2014/main" id="{11FAE94B-5AE3-4C85-9D43-539670421A1F}"/>
                  </a:ext>
                </a:extLst>
              </p14:cNvPr>
              <p14:cNvContentPartPr/>
              <p14:nvPr/>
            </p14:nvContentPartPr>
            <p14:xfrm>
              <a:off x="11045711" y="1107348"/>
              <a:ext cx="243720" cy="583200"/>
            </p14:xfrm>
          </p:contentPart>
        </mc:Choice>
        <mc:Fallback xmlns="">
          <p:pic>
            <p:nvPicPr>
              <p:cNvPr id="105" name="Ink 104">
                <a:extLst>
                  <a:ext uri="{FF2B5EF4-FFF2-40B4-BE49-F238E27FC236}">
                    <a16:creationId xmlns:a16="http://schemas.microsoft.com/office/drawing/2014/main" id="{11FAE94B-5AE3-4C85-9D43-539670421A1F}"/>
                  </a:ext>
                </a:extLst>
              </p:cNvPr>
              <p:cNvPicPr/>
              <p:nvPr/>
            </p:nvPicPr>
            <p:blipFill>
              <a:blip r:embed="rId77"/>
              <a:stretch>
                <a:fillRect/>
              </a:stretch>
            </p:blipFill>
            <p:spPr>
              <a:xfrm>
                <a:off x="11036351" y="1097988"/>
                <a:ext cx="26244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1" name="Ink 110">
                <a:extLst>
                  <a:ext uri="{FF2B5EF4-FFF2-40B4-BE49-F238E27FC236}">
                    <a16:creationId xmlns="" xmlns:a16="http://schemas.microsoft.com/office/drawing/2014/main" id="{BC782B6D-4AE2-4B43-8C9E-6834A64B8858}"/>
                  </a:ext>
                </a:extLst>
              </p14:cNvPr>
              <p14:cNvContentPartPr/>
              <p14:nvPr/>
            </p14:nvContentPartPr>
            <p14:xfrm>
              <a:off x="9091991" y="2105628"/>
              <a:ext cx="74160" cy="103680"/>
            </p14:xfrm>
          </p:contentPart>
        </mc:Choice>
        <mc:Fallback xmlns="">
          <p:pic>
            <p:nvPicPr>
              <p:cNvPr id="111" name="Ink 110">
                <a:extLst>
                  <a:ext uri="{FF2B5EF4-FFF2-40B4-BE49-F238E27FC236}">
                    <a16:creationId xmlns:a16="http://schemas.microsoft.com/office/drawing/2014/main" id="{BC782B6D-4AE2-4B43-8C9E-6834A64B8858}"/>
                  </a:ext>
                </a:extLst>
              </p:cNvPr>
              <p:cNvPicPr/>
              <p:nvPr/>
            </p:nvPicPr>
            <p:blipFill>
              <a:blip r:embed="rId79"/>
              <a:stretch>
                <a:fillRect/>
              </a:stretch>
            </p:blipFill>
            <p:spPr>
              <a:xfrm>
                <a:off x="9082631" y="2096268"/>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2" name="Ink 111">
                <a:extLst>
                  <a:ext uri="{FF2B5EF4-FFF2-40B4-BE49-F238E27FC236}">
                    <a16:creationId xmlns="" xmlns:a16="http://schemas.microsoft.com/office/drawing/2014/main" id="{A87E3E7E-077E-4E0B-B50A-CD0ED8DEFDFF}"/>
                  </a:ext>
                </a:extLst>
              </p14:cNvPr>
              <p14:cNvContentPartPr/>
              <p14:nvPr/>
            </p14:nvContentPartPr>
            <p14:xfrm>
              <a:off x="8723351" y="1736628"/>
              <a:ext cx="295920" cy="452160"/>
            </p14:xfrm>
          </p:contentPart>
        </mc:Choice>
        <mc:Fallback xmlns="">
          <p:pic>
            <p:nvPicPr>
              <p:cNvPr id="112" name="Ink 111">
                <a:extLst>
                  <a:ext uri="{FF2B5EF4-FFF2-40B4-BE49-F238E27FC236}">
                    <a16:creationId xmlns:a16="http://schemas.microsoft.com/office/drawing/2014/main" id="{A87E3E7E-077E-4E0B-B50A-CD0ED8DEFDFF}"/>
                  </a:ext>
                </a:extLst>
              </p:cNvPr>
              <p:cNvPicPr/>
              <p:nvPr/>
            </p:nvPicPr>
            <p:blipFill>
              <a:blip r:embed="rId81"/>
              <a:stretch>
                <a:fillRect/>
              </a:stretch>
            </p:blipFill>
            <p:spPr>
              <a:xfrm>
                <a:off x="8713991" y="1727268"/>
                <a:ext cx="31464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3" name="Ink 112">
                <a:extLst>
                  <a:ext uri="{FF2B5EF4-FFF2-40B4-BE49-F238E27FC236}">
                    <a16:creationId xmlns="" xmlns:a16="http://schemas.microsoft.com/office/drawing/2014/main" id="{F9521C34-C4E5-41B9-96E7-AC3134E88580}"/>
                  </a:ext>
                </a:extLst>
              </p14:cNvPr>
              <p14:cNvContentPartPr/>
              <p14:nvPr/>
            </p14:nvContentPartPr>
            <p14:xfrm>
              <a:off x="8164271" y="1914828"/>
              <a:ext cx="430200" cy="235080"/>
            </p14:xfrm>
          </p:contentPart>
        </mc:Choice>
        <mc:Fallback xmlns="">
          <p:pic>
            <p:nvPicPr>
              <p:cNvPr id="113" name="Ink 112">
                <a:extLst>
                  <a:ext uri="{FF2B5EF4-FFF2-40B4-BE49-F238E27FC236}">
                    <a16:creationId xmlns:a16="http://schemas.microsoft.com/office/drawing/2014/main" id="{F9521C34-C4E5-41B9-96E7-AC3134E88580}"/>
                  </a:ext>
                </a:extLst>
              </p:cNvPr>
              <p:cNvPicPr/>
              <p:nvPr/>
            </p:nvPicPr>
            <p:blipFill>
              <a:blip r:embed="rId83"/>
              <a:stretch>
                <a:fillRect/>
              </a:stretch>
            </p:blipFill>
            <p:spPr>
              <a:xfrm>
                <a:off x="8154911" y="1905468"/>
                <a:ext cx="448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4" name="Ink 113">
                <a:extLst>
                  <a:ext uri="{FF2B5EF4-FFF2-40B4-BE49-F238E27FC236}">
                    <a16:creationId xmlns="" xmlns:a16="http://schemas.microsoft.com/office/drawing/2014/main" id="{ED6E7015-0DFC-4B09-BFAC-8D18007EE010}"/>
                  </a:ext>
                </a:extLst>
              </p14:cNvPr>
              <p14:cNvContentPartPr/>
              <p14:nvPr/>
            </p14:nvContentPartPr>
            <p14:xfrm>
              <a:off x="9282071" y="1862628"/>
              <a:ext cx="93960" cy="403920"/>
            </p14:xfrm>
          </p:contentPart>
        </mc:Choice>
        <mc:Fallback xmlns="">
          <p:pic>
            <p:nvPicPr>
              <p:cNvPr id="114" name="Ink 113">
                <a:extLst>
                  <a:ext uri="{FF2B5EF4-FFF2-40B4-BE49-F238E27FC236}">
                    <a16:creationId xmlns:a16="http://schemas.microsoft.com/office/drawing/2014/main" id="{ED6E7015-0DFC-4B09-BFAC-8D18007EE010}"/>
                  </a:ext>
                </a:extLst>
              </p:cNvPr>
              <p:cNvPicPr/>
              <p:nvPr/>
            </p:nvPicPr>
            <p:blipFill>
              <a:blip r:embed="rId85"/>
              <a:stretch>
                <a:fillRect/>
              </a:stretch>
            </p:blipFill>
            <p:spPr>
              <a:xfrm>
                <a:off x="9272711" y="1853268"/>
                <a:ext cx="112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7" name="Ink 116">
                <a:extLst>
                  <a:ext uri="{FF2B5EF4-FFF2-40B4-BE49-F238E27FC236}">
                    <a16:creationId xmlns="" xmlns:a16="http://schemas.microsoft.com/office/drawing/2014/main" id="{54087965-FCB9-4ED8-976D-F62BBC563D43}"/>
                  </a:ext>
                </a:extLst>
              </p14:cNvPr>
              <p14:cNvContentPartPr/>
              <p14:nvPr/>
            </p14:nvContentPartPr>
            <p14:xfrm>
              <a:off x="9463511" y="2093028"/>
              <a:ext cx="225000" cy="345240"/>
            </p14:xfrm>
          </p:contentPart>
        </mc:Choice>
        <mc:Fallback xmlns="">
          <p:pic>
            <p:nvPicPr>
              <p:cNvPr id="117" name="Ink 116">
                <a:extLst>
                  <a:ext uri="{FF2B5EF4-FFF2-40B4-BE49-F238E27FC236}">
                    <a16:creationId xmlns:a16="http://schemas.microsoft.com/office/drawing/2014/main" id="{54087965-FCB9-4ED8-976D-F62BBC563D43}"/>
                  </a:ext>
                </a:extLst>
              </p:cNvPr>
              <p:cNvPicPr/>
              <p:nvPr/>
            </p:nvPicPr>
            <p:blipFill>
              <a:blip r:embed="rId87"/>
              <a:stretch>
                <a:fillRect/>
              </a:stretch>
            </p:blipFill>
            <p:spPr>
              <a:xfrm>
                <a:off x="9454151" y="2083668"/>
                <a:ext cx="2437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8" name="Ink 117">
                <a:extLst>
                  <a:ext uri="{FF2B5EF4-FFF2-40B4-BE49-F238E27FC236}">
                    <a16:creationId xmlns="" xmlns:a16="http://schemas.microsoft.com/office/drawing/2014/main" id="{40A9FDC4-0539-414F-AB09-1333706C2C88}"/>
                  </a:ext>
                </a:extLst>
              </p14:cNvPr>
              <p14:cNvContentPartPr/>
              <p14:nvPr/>
            </p14:nvContentPartPr>
            <p14:xfrm>
              <a:off x="10083431" y="2001588"/>
              <a:ext cx="66960" cy="158760"/>
            </p14:xfrm>
          </p:contentPart>
        </mc:Choice>
        <mc:Fallback xmlns="">
          <p:pic>
            <p:nvPicPr>
              <p:cNvPr id="118" name="Ink 117">
                <a:extLst>
                  <a:ext uri="{FF2B5EF4-FFF2-40B4-BE49-F238E27FC236}">
                    <a16:creationId xmlns:a16="http://schemas.microsoft.com/office/drawing/2014/main" id="{40A9FDC4-0539-414F-AB09-1333706C2C88}"/>
                  </a:ext>
                </a:extLst>
              </p:cNvPr>
              <p:cNvPicPr/>
              <p:nvPr/>
            </p:nvPicPr>
            <p:blipFill>
              <a:blip r:embed="rId89"/>
              <a:stretch>
                <a:fillRect/>
              </a:stretch>
            </p:blipFill>
            <p:spPr>
              <a:xfrm>
                <a:off x="10074071" y="1992228"/>
                <a:ext cx="85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9" name="Ink 118">
                <a:extLst>
                  <a:ext uri="{FF2B5EF4-FFF2-40B4-BE49-F238E27FC236}">
                    <a16:creationId xmlns="" xmlns:a16="http://schemas.microsoft.com/office/drawing/2014/main" id="{B5AE25AC-7528-4402-9629-C9C80F99C037}"/>
                  </a:ext>
                </a:extLst>
              </p14:cNvPr>
              <p14:cNvContentPartPr/>
              <p14:nvPr/>
            </p14:nvContentPartPr>
            <p14:xfrm>
              <a:off x="10281431" y="2047308"/>
              <a:ext cx="81000" cy="123840"/>
            </p14:xfrm>
          </p:contentPart>
        </mc:Choice>
        <mc:Fallback xmlns="">
          <p:pic>
            <p:nvPicPr>
              <p:cNvPr id="119" name="Ink 118">
                <a:extLst>
                  <a:ext uri="{FF2B5EF4-FFF2-40B4-BE49-F238E27FC236}">
                    <a16:creationId xmlns:a16="http://schemas.microsoft.com/office/drawing/2014/main" id="{B5AE25AC-7528-4402-9629-C9C80F99C037}"/>
                  </a:ext>
                </a:extLst>
              </p:cNvPr>
              <p:cNvPicPr/>
              <p:nvPr/>
            </p:nvPicPr>
            <p:blipFill>
              <a:blip r:embed="rId91"/>
              <a:stretch>
                <a:fillRect/>
              </a:stretch>
            </p:blipFill>
            <p:spPr>
              <a:xfrm>
                <a:off x="10272071" y="2037948"/>
                <a:ext cx="99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Ink 121">
                <a:extLst>
                  <a:ext uri="{FF2B5EF4-FFF2-40B4-BE49-F238E27FC236}">
                    <a16:creationId xmlns="" xmlns:a16="http://schemas.microsoft.com/office/drawing/2014/main" id="{06657003-A30A-460A-90EA-DD94537C7F22}"/>
                  </a:ext>
                </a:extLst>
              </p14:cNvPr>
              <p14:cNvContentPartPr/>
              <p14:nvPr/>
            </p14:nvContentPartPr>
            <p14:xfrm>
              <a:off x="10435511" y="1793148"/>
              <a:ext cx="132120" cy="417240"/>
            </p14:xfrm>
          </p:contentPart>
        </mc:Choice>
        <mc:Fallback xmlns="">
          <p:pic>
            <p:nvPicPr>
              <p:cNvPr id="122" name="Ink 121">
                <a:extLst>
                  <a:ext uri="{FF2B5EF4-FFF2-40B4-BE49-F238E27FC236}">
                    <a16:creationId xmlns:a16="http://schemas.microsoft.com/office/drawing/2014/main" id="{06657003-A30A-460A-90EA-DD94537C7F22}"/>
                  </a:ext>
                </a:extLst>
              </p:cNvPr>
              <p:cNvPicPr/>
              <p:nvPr/>
            </p:nvPicPr>
            <p:blipFill>
              <a:blip r:embed="rId93"/>
              <a:stretch>
                <a:fillRect/>
              </a:stretch>
            </p:blipFill>
            <p:spPr>
              <a:xfrm>
                <a:off x="10426151" y="1783788"/>
                <a:ext cx="150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 xmlns:a16="http://schemas.microsoft.com/office/drawing/2014/main" id="{CF3656D2-97FE-4408-A4E2-EE90CB97D639}"/>
                  </a:ext>
                </a:extLst>
              </p14:cNvPr>
              <p14:cNvContentPartPr/>
              <p14:nvPr/>
            </p14:nvContentPartPr>
            <p14:xfrm>
              <a:off x="10165871" y="2534388"/>
              <a:ext cx="91800" cy="149400"/>
            </p14:xfrm>
          </p:contentPart>
        </mc:Choice>
        <mc:Fallback xmlns="">
          <p:pic>
            <p:nvPicPr>
              <p:cNvPr id="125" name="Ink 124">
                <a:extLst>
                  <a:ext uri="{FF2B5EF4-FFF2-40B4-BE49-F238E27FC236}">
                    <a16:creationId xmlns:a16="http://schemas.microsoft.com/office/drawing/2014/main" id="{CF3656D2-97FE-4408-A4E2-EE90CB97D639}"/>
                  </a:ext>
                </a:extLst>
              </p:cNvPr>
              <p:cNvPicPr/>
              <p:nvPr/>
            </p:nvPicPr>
            <p:blipFill>
              <a:blip r:embed="rId95"/>
              <a:stretch>
                <a:fillRect/>
              </a:stretch>
            </p:blipFill>
            <p:spPr>
              <a:xfrm>
                <a:off x="10156511" y="2525028"/>
                <a:ext cx="110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 xmlns:a16="http://schemas.microsoft.com/office/drawing/2014/main" id="{2C588C83-CF8D-468A-BD2D-A65623E67826}"/>
                  </a:ext>
                </a:extLst>
              </p14:cNvPr>
              <p14:cNvContentPartPr/>
              <p14:nvPr/>
            </p14:nvContentPartPr>
            <p14:xfrm>
              <a:off x="10333271" y="2575068"/>
              <a:ext cx="70920" cy="90000"/>
            </p14:xfrm>
          </p:contentPart>
        </mc:Choice>
        <mc:Fallback xmlns="">
          <p:pic>
            <p:nvPicPr>
              <p:cNvPr id="126" name="Ink 125">
                <a:extLst>
                  <a:ext uri="{FF2B5EF4-FFF2-40B4-BE49-F238E27FC236}">
                    <a16:creationId xmlns:a16="http://schemas.microsoft.com/office/drawing/2014/main" id="{2C588C83-CF8D-468A-BD2D-A65623E67826}"/>
                  </a:ext>
                </a:extLst>
              </p:cNvPr>
              <p:cNvPicPr/>
              <p:nvPr/>
            </p:nvPicPr>
            <p:blipFill>
              <a:blip r:embed="rId97"/>
              <a:stretch>
                <a:fillRect/>
              </a:stretch>
            </p:blipFill>
            <p:spPr>
              <a:xfrm>
                <a:off x="10323911" y="2565708"/>
                <a:ext cx="89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 xmlns:a16="http://schemas.microsoft.com/office/drawing/2014/main" id="{734B9AA0-45C0-4DF1-9D94-D954598D025E}"/>
                  </a:ext>
                </a:extLst>
              </p14:cNvPr>
              <p14:cNvContentPartPr/>
              <p14:nvPr/>
            </p14:nvContentPartPr>
            <p14:xfrm>
              <a:off x="10762391" y="2516748"/>
              <a:ext cx="108360" cy="188640"/>
            </p14:xfrm>
          </p:contentPart>
        </mc:Choice>
        <mc:Fallback xmlns="">
          <p:pic>
            <p:nvPicPr>
              <p:cNvPr id="129" name="Ink 128">
                <a:extLst>
                  <a:ext uri="{FF2B5EF4-FFF2-40B4-BE49-F238E27FC236}">
                    <a16:creationId xmlns:a16="http://schemas.microsoft.com/office/drawing/2014/main" id="{734B9AA0-45C0-4DF1-9D94-D954598D025E}"/>
                  </a:ext>
                </a:extLst>
              </p:cNvPr>
              <p:cNvPicPr/>
              <p:nvPr/>
            </p:nvPicPr>
            <p:blipFill>
              <a:blip r:embed="rId99"/>
              <a:stretch>
                <a:fillRect/>
              </a:stretch>
            </p:blipFill>
            <p:spPr>
              <a:xfrm>
                <a:off x="10753031" y="2507388"/>
                <a:ext cx="127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29">
                <a:extLst>
                  <a:ext uri="{FF2B5EF4-FFF2-40B4-BE49-F238E27FC236}">
                    <a16:creationId xmlns="" xmlns:a16="http://schemas.microsoft.com/office/drawing/2014/main" id="{8FE0541C-8691-4A4E-9680-DE3DECAD23F6}"/>
                  </a:ext>
                </a:extLst>
              </p14:cNvPr>
              <p14:cNvContentPartPr/>
              <p14:nvPr/>
            </p14:nvContentPartPr>
            <p14:xfrm>
              <a:off x="10948511" y="2553108"/>
              <a:ext cx="102960" cy="163080"/>
            </p14:xfrm>
          </p:contentPart>
        </mc:Choice>
        <mc:Fallback xmlns="">
          <p:pic>
            <p:nvPicPr>
              <p:cNvPr id="130" name="Ink 129">
                <a:extLst>
                  <a:ext uri="{FF2B5EF4-FFF2-40B4-BE49-F238E27FC236}">
                    <a16:creationId xmlns:a16="http://schemas.microsoft.com/office/drawing/2014/main" id="{8FE0541C-8691-4A4E-9680-DE3DECAD23F6}"/>
                  </a:ext>
                </a:extLst>
              </p:cNvPr>
              <p:cNvPicPr/>
              <p:nvPr/>
            </p:nvPicPr>
            <p:blipFill>
              <a:blip r:embed="rId101"/>
              <a:stretch>
                <a:fillRect/>
              </a:stretch>
            </p:blipFill>
            <p:spPr>
              <a:xfrm>
                <a:off x="10939151" y="2543748"/>
                <a:ext cx="12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3" name="Ink 132">
                <a:extLst>
                  <a:ext uri="{FF2B5EF4-FFF2-40B4-BE49-F238E27FC236}">
                    <a16:creationId xmlns="" xmlns:a16="http://schemas.microsoft.com/office/drawing/2014/main" id="{36988485-C715-47D3-A6B4-CBC2B0878518}"/>
                  </a:ext>
                </a:extLst>
              </p14:cNvPr>
              <p14:cNvContentPartPr/>
              <p14:nvPr/>
            </p14:nvContentPartPr>
            <p14:xfrm>
              <a:off x="11373311" y="2631228"/>
              <a:ext cx="12600" cy="63360"/>
            </p14:xfrm>
          </p:contentPart>
        </mc:Choice>
        <mc:Fallback xmlns="">
          <p:pic>
            <p:nvPicPr>
              <p:cNvPr id="133" name="Ink 132">
                <a:extLst>
                  <a:ext uri="{FF2B5EF4-FFF2-40B4-BE49-F238E27FC236}">
                    <a16:creationId xmlns:a16="http://schemas.microsoft.com/office/drawing/2014/main" id="{36988485-C715-47D3-A6B4-CBC2B0878518}"/>
                  </a:ext>
                </a:extLst>
              </p:cNvPr>
              <p:cNvPicPr/>
              <p:nvPr/>
            </p:nvPicPr>
            <p:blipFill>
              <a:blip r:embed="rId103"/>
              <a:stretch>
                <a:fillRect/>
              </a:stretch>
            </p:blipFill>
            <p:spPr>
              <a:xfrm>
                <a:off x="11363951" y="2621868"/>
                <a:ext cx="3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6" name="Ink 135">
                <a:extLst>
                  <a:ext uri="{FF2B5EF4-FFF2-40B4-BE49-F238E27FC236}">
                    <a16:creationId xmlns="" xmlns:a16="http://schemas.microsoft.com/office/drawing/2014/main" id="{AE0A39DC-9730-4793-B8D4-F3D3925000C5}"/>
                  </a:ext>
                </a:extLst>
              </p14:cNvPr>
              <p14:cNvContentPartPr/>
              <p14:nvPr/>
            </p14:nvContentPartPr>
            <p14:xfrm>
              <a:off x="11397791" y="2492268"/>
              <a:ext cx="360" cy="2520"/>
            </p14:xfrm>
          </p:contentPart>
        </mc:Choice>
        <mc:Fallback xmlns="">
          <p:pic>
            <p:nvPicPr>
              <p:cNvPr id="136" name="Ink 135">
                <a:extLst>
                  <a:ext uri="{FF2B5EF4-FFF2-40B4-BE49-F238E27FC236}">
                    <a16:creationId xmlns:a16="http://schemas.microsoft.com/office/drawing/2014/main" id="{AE0A39DC-9730-4793-B8D4-F3D3925000C5}"/>
                  </a:ext>
                </a:extLst>
              </p:cNvPr>
              <p:cNvPicPr/>
              <p:nvPr/>
            </p:nvPicPr>
            <p:blipFill>
              <a:blip r:embed="rId105"/>
              <a:stretch>
                <a:fillRect/>
              </a:stretch>
            </p:blipFill>
            <p:spPr>
              <a:xfrm>
                <a:off x="11388431" y="2482908"/>
                <a:ext cx="19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8" name="Ink 137">
                <a:extLst>
                  <a:ext uri="{FF2B5EF4-FFF2-40B4-BE49-F238E27FC236}">
                    <a16:creationId xmlns="" xmlns:a16="http://schemas.microsoft.com/office/drawing/2014/main" id="{7D71DCFF-CE75-4576-868F-C583BC535C99}"/>
                  </a:ext>
                </a:extLst>
              </p14:cNvPr>
              <p14:cNvContentPartPr/>
              <p14:nvPr/>
            </p14:nvContentPartPr>
            <p14:xfrm>
              <a:off x="11129231" y="2212188"/>
              <a:ext cx="122400" cy="543240"/>
            </p14:xfrm>
          </p:contentPart>
        </mc:Choice>
        <mc:Fallback xmlns="">
          <p:pic>
            <p:nvPicPr>
              <p:cNvPr id="138" name="Ink 137">
                <a:extLst>
                  <a:ext uri="{FF2B5EF4-FFF2-40B4-BE49-F238E27FC236}">
                    <a16:creationId xmlns:a16="http://schemas.microsoft.com/office/drawing/2014/main" id="{7D71DCFF-CE75-4576-868F-C583BC535C99}"/>
                  </a:ext>
                </a:extLst>
              </p:cNvPr>
              <p:cNvPicPr/>
              <p:nvPr/>
            </p:nvPicPr>
            <p:blipFill>
              <a:blip r:embed="rId107"/>
              <a:stretch>
                <a:fillRect/>
              </a:stretch>
            </p:blipFill>
            <p:spPr>
              <a:xfrm>
                <a:off x="11119871" y="2202828"/>
                <a:ext cx="14112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9" name="Ink 138">
                <a:extLst>
                  <a:ext uri="{FF2B5EF4-FFF2-40B4-BE49-F238E27FC236}">
                    <a16:creationId xmlns="" xmlns:a16="http://schemas.microsoft.com/office/drawing/2014/main" id="{10AF4208-2E2D-494B-B9D7-08F9C0388CB6}"/>
                  </a:ext>
                </a:extLst>
              </p14:cNvPr>
              <p14:cNvContentPartPr/>
              <p14:nvPr/>
            </p14:nvContentPartPr>
            <p14:xfrm>
              <a:off x="11478431" y="2559588"/>
              <a:ext cx="263880" cy="297720"/>
            </p14:xfrm>
          </p:contentPart>
        </mc:Choice>
        <mc:Fallback xmlns="">
          <p:pic>
            <p:nvPicPr>
              <p:cNvPr id="139" name="Ink 138">
                <a:extLst>
                  <a:ext uri="{FF2B5EF4-FFF2-40B4-BE49-F238E27FC236}">
                    <a16:creationId xmlns:a16="http://schemas.microsoft.com/office/drawing/2014/main" id="{10AF4208-2E2D-494B-B9D7-08F9C0388CB6}"/>
                  </a:ext>
                </a:extLst>
              </p:cNvPr>
              <p:cNvPicPr/>
              <p:nvPr/>
            </p:nvPicPr>
            <p:blipFill>
              <a:blip r:embed="rId109"/>
              <a:stretch>
                <a:fillRect/>
              </a:stretch>
            </p:blipFill>
            <p:spPr>
              <a:xfrm>
                <a:off x="11469071" y="2550228"/>
                <a:ext cx="2826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0" name="Ink 139">
                <a:extLst>
                  <a:ext uri="{FF2B5EF4-FFF2-40B4-BE49-F238E27FC236}">
                    <a16:creationId xmlns="" xmlns:a16="http://schemas.microsoft.com/office/drawing/2014/main" id="{01F81806-D4E3-4F60-87E1-C22E0913B9A5}"/>
                  </a:ext>
                </a:extLst>
              </p14:cNvPr>
              <p14:cNvContentPartPr/>
              <p14:nvPr/>
            </p14:nvContentPartPr>
            <p14:xfrm>
              <a:off x="10497791" y="2504868"/>
              <a:ext cx="153360" cy="315720"/>
            </p14:xfrm>
          </p:contentPart>
        </mc:Choice>
        <mc:Fallback xmlns="">
          <p:pic>
            <p:nvPicPr>
              <p:cNvPr id="140" name="Ink 139">
                <a:extLst>
                  <a:ext uri="{FF2B5EF4-FFF2-40B4-BE49-F238E27FC236}">
                    <a16:creationId xmlns:a16="http://schemas.microsoft.com/office/drawing/2014/main" id="{01F81806-D4E3-4F60-87E1-C22E0913B9A5}"/>
                  </a:ext>
                </a:extLst>
              </p:cNvPr>
              <p:cNvPicPr/>
              <p:nvPr/>
            </p:nvPicPr>
            <p:blipFill>
              <a:blip r:embed="rId111"/>
              <a:stretch>
                <a:fillRect/>
              </a:stretch>
            </p:blipFill>
            <p:spPr>
              <a:xfrm>
                <a:off x="10488431" y="2495508"/>
                <a:ext cx="172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1" name="Ink 140">
                <a:extLst>
                  <a:ext uri="{FF2B5EF4-FFF2-40B4-BE49-F238E27FC236}">
                    <a16:creationId xmlns="" xmlns:a16="http://schemas.microsoft.com/office/drawing/2014/main" id="{8E7E8C73-839B-4BF9-9134-F7961AEB75BF}"/>
                  </a:ext>
                </a:extLst>
              </p14:cNvPr>
              <p14:cNvContentPartPr/>
              <p14:nvPr/>
            </p14:nvContentPartPr>
            <p14:xfrm>
              <a:off x="9922511" y="2465988"/>
              <a:ext cx="142200" cy="356760"/>
            </p14:xfrm>
          </p:contentPart>
        </mc:Choice>
        <mc:Fallback xmlns="">
          <p:pic>
            <p:nvPicPr>
              <p:cNvPr id="141" name="Ink 140">
                <a:extLst>
                  <a:ext uri="{FF2B5EF4-FFF2-40B4-BE49-F238E27FC236}">
                    <a16:creationId xmlns:a16="http://schemas.microsoft.com/office/drawing/2014/main" id="{8E7E8C73-839B-4BF9-9134-F7961AEB75BF}"/>
                  </a:ext>
                </a:extLst>
              </p:cNvPr>
              <p:cNvPicPr/>
              <p:nvPr/>
            </p:nvPicPr>
            <p:blipFill>
              <a:blip r:embed="rId113"/>
              <a:stretch>
                <a:fillRect/>
              </a:stretch>
            </p:blipFill>
            <p:spPr>
              <a:xfrm>
                <a:off x="9913151" y="2456628"/>
                <a:ext cx="160920" cy="375480"/>
              </a:xfrm>
              <a:prstGeom prst="rect">
                <a:avLst/>
              </a:prstGeom>
            </p:spPr>
          </p:pic>
        </mc:Fallback>
      </mc:AlternateContent>
    </p:spTree>
    <p:extLst>
      <p:ext uri="{BB962C8B-B14F-4D97-AF65-F5344CB8AC3E}">
        <p14:creationId xmlns:p14="http://schemas.microsoft.com/office/powerpoint/2010/main" val="1123715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2923426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p:spTree>
    <p:extLst>
      <p:ext uri="{BB962C8B-B14F-4D97-AF65-F5344CB8AC3E}">
        <p14:creationId xmlns:p14="http://schemas.microsoft.com/office/powerpoint/2010/main" val="2003444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 xmlns:a16="http://schemas.microsoft.com/office/drawing/2014/main"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 xmlns:a16="http://schemas.microsoft.com/office/drawing/2014/main"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 xmlns:a16="http://schemas.microsoft.com/office/drawing/2014/main"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 xmlns:a16="http://schemas.microsoft.com/office/drawing/2014/main"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 xmlns:a16="http://schemas.microsoft.com/office/drawing/2014/main"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 xmlns:a16="http://schemas.microsoft.com/office/drawing/2014/main"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 xmlns:a16="http://schemas.microsoft.com/office/drawing/2014/main"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 xmlns:a16="http://schemas.microsoft.com/office/drawing/2014/main"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 xmlns:a16="http://schemas.microsoft.com/office/drawing/2014/main"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 xmlns:a16="http://schemas.microsoft.com/office/drawing/2014/main"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 xmlns:a16="http://schemas.microsoft.com/office/drawing/2014/main"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 xmlns:a16="http://schemas.microsoft.com/office/drawing/2014/main"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 xmlns:a16="http://schemas.microsoft.com/office/drawing/2014/main"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 xmlns:a16="http://schemas.microsoft.com/office/drawing/2014/main"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 xmlns:a16="http://schemas.microsoft.com/office/drawing/2014/main"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 xmlns:a16="http://schemas.microsoft.com/office/drawing/2014/main"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 xmlns:a16="http://schemas.microsoft.com/office/drawing/2014/main"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 xmlns:a16="http://schemas.microsoft.com/office/drawing/2014/main"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 xmlns:a16="http://schemas.microsoft.com/office/drawing/2014/main"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 xmlns:a16="http://schemas.microsoft.com/office/drawing/2014/main"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 xmlns:a16="http://schemas.microsoft.com/office/drawing/2014/main"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 xmlns:a16="http://schemas.microsoft.com/office/drawing/2014/main"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 xmlns:a16="http://schemas.microsoft.com/office/drawing/2014/main"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6" name="Picture 5"/>
          <p:cNvPicPr>
            <a:picLocks noChangeAspect="1"/>
          </p:cNvPicPr>
          <p:nvPr/>
        </p:nvPicPr>
        <p:blipFill>
          <a:blip r:embed="rId3"/>
          <a:stretch>
            <a:fillRect/>
          </a:stretch>
        </p:blipFill>
        <p:spPr>
          <a:xfrm>
            <a:off x="838199" y="1690689"/>
            <a:ext cx="10204939" cy="3903696"/>
          </a:xfrm>
          <a:prstGeom prst="rect">
            <a:avLst/>
          </a:prstGeom>
        </p:spPr>
      </p:pic>
      <p:pic>
        <p:nvPicPr>
          <p:cNvPr id="5" name="Picture 4"/>
          <p:cNvPicPr>
            <a:picLocks noChangeAspect="1"/>
          </p:cNvPicPr>
          <p:nvPr/>
        </p:nvPicPr>
        <p:blipFill>
          <a:blip r:embed="rId4"/>
          <a:stretch>
            <a:fillRect/>
          </a:stretch>
        </p:blipFill>
        <p:spPr>
          <a:xfrm>
            <a:off x="1506093" y="2561844"/>
            <a:ext cx="6731042" cy="1217676"/>
          </a:xfrm>
          <a:prstGeom prst="rect">
            <a:avLst/>
          </a:prstGeom>
        </p:spPr>
      </p:pic>
      <p:pic>
        <p:nvPicPr>
          <p:cNvPr id="8" name="Picture 7"/>
          <p:cNvPicPr>
            <a:picLocks noChangeAspect="1"/>
          </p:cNvPicPr>
          <p:nvPr/>
        </p:nvPicPr>
        <p:blipFill>
          <a:blip r:embed="rId5"/>
          <a:stretch>
            <a:fillRect/>
          </a:stretch>
        </p:blipFill>
        <p:spPr>
          <a:xfrm>
            <a:off x="527537" y="3779520"/>
            <a:ext cx="9616080" cy="1901952"/>
          </a:xfrm>
          <a:prstGeom prst="rect">
            <a:avLst/>
          </a:prstGeom>
        </p:spPr>
      </p:pic>
      <p:pic>
        <p:nvPicPr>
          <p:cNvPr id="9" name="Picture 8"/>
          <p:cNvPicPr>
            <a:picLocks noChangeAspect="1"/>
          </p:cNvPicPr>
          <p:nvPr/>
        </p:nvPicPr>
        <p:blipFill>
          <a:blip r:embed="rId5"/>
          <a:stretch>
            <a:fillRect/>
          </a:stretch>
        </p:blipFill>
        <p:spPr>
          <a:xfrm>
            <a:off x="320273" y="3364992"/>
            <a:ext cx="9616080" cy="1901952"/>
          </a:xfrm>
          <a:prstGeom prst="rect">
            <a:avLst/>
          </a:prstGeom>
        </p:spPr>
      </p:pic>
      <p:pic>
        <p:nvPicPr>
          <p:cNvPr id="10" name="Picture 9"/>
          <p:cNvPicPr>
            <a:picLocks noChangeAspect="1"/>
          </p:cNvPicPr>
          <p:nvPr/>
        </p:nvPicPr>
        <p:blipFill>
          <a:blip r:embed="rId6"/>
          <a:stretch>
            <a:fillRect/>
          </a:stretch>
        </p:blipFill>
        <p:spPr>
          <a:xfrm>
            <a:off x="1732406" y="5214066"/>
            <a:ext cx="7899273" cy="847725"/>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 xmlns:a16="http://schemas.microsoft.com/office/drawing/2014/main" id="{F58DE8EB-0BF0-4739-BB87-4F05E3BE40F0}"/>
                  </a:ext>
                </a:extLst>
              </p14:cNvPr>
              <p14:cNvContentPartPr/>
              <p14:nvPr/>
            </p14:nvContentPartPr>
            <p14:xfrm>
              <a:off x="887330" y="2465370"/>
              <a:ext cx="7839000" cy="1237680"/>
            </p14:xfrm>
          </p:contentPart>
        </mc:Choice>
        <mc:Fallback xmlns="">
          <p:pic>
            <p:nvPicPr>
              <p:cNvPr id="3" name="Ink 2">
                <a:extLst>
                  <a:ext uri="{FF2B5EF4-FFF2-40B4-BE49-F238E27FC236}">
                    <a16:creationId xmlns:a16="http://schemas.microsoft.com/office/drawing/2014/main" id="{F58DE8EB-0BF0-4739-BB87-4F05E3BE40F0}"/>
                  </a:ext>
                </a:extLst>
              </p:cNvPr>
              <p:cNvPicPr/>
              <p:nvPr/>
            </p:nvPicPr>
            <p:blipFill>
              <a:blip r:embed="rId8"/>
              <a:stretch>
                <a:fillRect/>
              </a:stretch>
            </p:blipFill>
            <p:spPr>
              <a:xfrm>
                <a:off x="877970" y="2456010"/>
                <a:ext cx="7857720" cy="1256400"/>
              </a:xfrm>
              <a:prstGeom prst="rect">
                <a:avLst/>
              </a:prstGeom>
            </p:spPr>
          </p:pic>
        </mc:Fallback>
      </mc:AlternateContent>
    </p:spTree>
    <p:extLst>
      <p:ext uri="{BB962C8B-B14F-4D97-AF65-F5344CB8AC3E}">
        <p14:creationId xmlns:p14="http://schemas.microsoft.com/office/powerpoint/2010/main" val="1359655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690D777A-0AB7-477A-8884-2B3107272BF8}"/>
                  </a:ext>
                </a:extLst>
              </p14:cNvPr>
              <p14:cNvContentPartPr/>
              <p14:nvPr/>
            </p14:nvContentPartPr>
            <p14:xfrm>
              <a:off x="692930" y="2452770"/>
              <a:ext cx="8022600" cy="1697760"/>
            </p14:xfrm>
          </p:contentPart>
        </mc:Choice>
        <mc:Fallback xmlns="">
          <p:pic>
            <p:nvPicPr>
              <p:cNvPr id="3" name="Ink 2">
                <a:extLst>
                  <a:ext uri="{FF2B5EF4-FFF2-40B4-BE49-F238E27FC236}">
                    <a16:creationId xmlns:a16="http://schemas.microsoft.com/office/drawing/2014/main" id="{690D777A-0AB7-477A-8884-2B3107272BF8}"/>
                  </a:ext>
                </a:extLst>
              </p:cNvPr>
              <p:cNvPicPr/>
              <p:nvPr/>
            </p:nvPicPr>
            <p:blipFill>
              <a:blip r:embed="rId5"/>
              <a:stretch>
                <a:fillRect/>
              </a:stretch>
            </p:blipFill>
            <p:spPr>
              <a:xfrm>
                <a:off x="683570" y="2443410"/>
                <a:ext cx="8041320" cy="1716480"/>
              </a:xfrm>
              <a:prstGeom prst="rect">
                <a:avLst/>
              </a:prstGeom>
            </p:spPr>
          </p:pic>
        </mc:Fallback>
      </mc:AlternateContent>
    </p:spTree>
    <p:extLst>
      <p:ext uri="{BB962C8B-B14F-4D97-AF65-F5344CB8AC3E}">
        <p14:creationId xmlns:p14="http://schemas.microsoft.com/office/powerpoint/2010/main" val="264783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 xmlns:a16="http://schemas.microsoft.com/office/drawing/2014/main" id="{61E05269-A733-4CC6-9456-7C7C2148E193}"/>
                  </a:ext>
                </a:extLst>
              </p14:cNvPr>
              <p14:cNvContentPartPr/>
              <p14:nvPr/>
            </p14:nvContentPartPr>
            <p14:xfrm>
              <a:off x="3714410" y="2792970"/>
              <a:ext cx="7444800" cy="1135800"/>
            </p14:xfrm>
          </p:contentPart>
        </mc:Choice>
        <mc:Fallback xmlns="">
          <p:pic>
            <p:nvPicPr>
              <p:cNvPr id="7" name="Ink 6">
                <a:extLst>
                  <a:ext uri="{FF2B5EF4-FFF2-40B4-BE49-F238E27FC236}">
                    <a16:creationId xmlns:a16="http://schemas.microsoft.com/office/drawing/2014/main" id="{61E05269-A733-4CC6-9456-7C7C2148E193}"/>
                  </a:ext>
                </a:extLst>
              </p:cNvPr>
              <p:cNvPicPr/>
              <p:nvPr/>
            </p:nvPicPr>
            <p:blipFill>
              <a:blip r:embed="rId5"/>
              <a:stretch>
                <a:fillRect/>
              </a:stretch>
            </p:blipFill>
            <p:spPr>
              <a:xfrm>
                <a:off x="3705050" y="2783610"/>
                <a:ext cx="7463520" cy="1154520"/>
              </a:xfrm>
              <a:prstGeom prst="rect">
                <a:avLst/>
              </a:prstGeom>
            </p:spPr>
          </p:pic>
        </mc:Fallback>
      </mc:AlternateContent>
    </p:spTree>
    <p:extLst>
      <p:ext uri="{BB962C8B-B14F-4D97-AF65-F5344CB8AC3E}">
        <p14:creationId xmlns:p14="http://schemas.microsoft.com/office/powerpoint/2010/main" val="35866789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 xmlns:a16="http://schemas.microsoft.com/office/drawing/2014/main" id="{4F52ACA8-D944-43D0-B78C-6E9789585149}"/>
                  </a:ext>
                </a:extLst>
              </p14:cNvPr>
              <p14:cNvContentPartPr/>
              <p14:nvPr/>
            </p14:nvContentPartPr>
            <p14:xfrm>
              <a:off x="1164890" y="3901050"/>
              <a:ext cx="10479240" cy="1052640"/>
            </p14:xfrm>
          </p:contentPart>
        </mc:Choice>
        <mc:Fallback xmlns="">
          <p:pic>
            <p:nvPicPr>
              <p:cNvPr id="53" name="Ink 52">
                <a:extLst>
                  <a:ext uri="{FF2B5EF4-FFF2-40B4-BE49-F238E27FC236}">
                    <a16:creationId xmlns:a16="http://schemas.microsoft.com/office/drawing/2014/main" id="{4F52ACA8-D944-43D0-B78C-6E9789585149}"/>
                  </a:ext>
                </a:extLst>
              </p:cNvPr>
              <p:cNvPicPr/>
              <p:nvPr/>
            </p:nvPicPr>
            <p:blipFill>
              <a:blip r:embed="rId5"/>
              <a:stretch>
                <a:fillRect/>
              </a:stretch>
            </p:blipFill>
            <p:spPr>
              <a:xfrm>
                <a:off x="1155530" y="3891690"/>
                <a:ext cx="10497960" cy="107136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09ACC340-99F4-4CFD-B96E-6C2C4A68B55E}"/>
                  </a:ext>
                </a:extLst>
              </p14:cNvPr>
              <p14:cNvContentPartPr/>
              <p14:nvPr/>
            </p14:nvContentPartPr>
            <p14:xfrm>
              <a:off x="772490" y="2845890"/>
              <a:ext cx="10192680" cy="1697760"/>
            </p14:xfrm>
          </p:contentPart>
        </mc:Choice>
        <mc:Fallback xmlns="">
          <p:pic>
            <p:nvPicPr>
              <p:cNvPr id="3" name="Ink 2">
                <a:extLst>
                  <a:ext uri="{FF2B5EF4-FFF2-40B4-BE49-F238E27FC236}">
                    <a16:creationId xmlns:a16="http://schemas.microsoft.com/office/drawing/2014/main" id="{09ACC340-99F4-4CFD-B96E-6C2C4A68B55E}"/>
                  </a:ext>
                </a:extLst>
              </p:cNvPr>
              <p:cNvPicPr/>
              <p:nvPr/>
            </p:nvPicPr>
            <p:blipFill>
              <a:blip r:embed="rId5"/>
              <a:stretch>
                <a:fillRect/>
              </a:stretch>
            </p:blipFill>
            <p:spPr>
              <a:xfrm>
                <a:off x="763130" y="2836530"/>
                <a:ext cx="10211400" cy="171648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Tips &amp; Tricks </a:t>
            </a:r>
            <a:br>
              <a:rPr lang="en-US" sz="4800" dirty="0" smtClean="0"/>
            </a:br>
            <a:r>
              <a:rPr lang="en-US" sz="4800" dirty="0"/>
              <a:t/>
            </a:r>
            <a:br>
              <a:rPr lang="en-US" sz="4800" dirty="0"/>
            </a:br>
            <a:r>
              <a:rPr lang="en-US" sz="3600" dirty="0" smtClean="0">
                <a:solidFill>
                  <a:srgbClr val="013947"/>
                </a:solidFill>
              </a:rPr>
              <a:t>Use test-specific IDs, classes, &amp; data attributes</a:t>
            </a:r>
            <a:br>
              <a:rPr lang="en-US" sz="3600" dirty="0" smtClean="0">
                <a:solidFill>
                  <a:srgbClr val="013947"/>
                </a:solidFill>
              </a:rPr>
            </a:br>
            <a:r>
              <a:rPr lang="en-US" sz="3600" dirty="0" smtClean="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Complex selectors are NOT fun!</a:t>
            </a:r>
            <a:endParaRPr lang="en-US" sz="4800" dirty="0"/>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a:t>
            </a:r>
            <a:r>
              <a:rPr lang="en-US" sz="4800" dirty="0" smtClean="0"/>
              <a:t>test-specific </a:t>
            </a:r>
            <a:r>
              <a:rPr lang="en-US" sz="4800" dirty="0"/>
              <a:t>CSS classes &amp; IDs</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smtClean="0"/>
              <a:t>Locator Tree of Life</a:t>
            </a:r>
            <a:endParaRPr lang="en-US" sz="4800" dirty="0"/>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smtClean="0"/>
              <a:t>Fruit at the </a:t>
            </a:r>
            <a:r>
              <a:rPr lang="en-US" sz="3600" b="1" u="sng" dirty="0" smtClean="0"/>
              <a:t>top</a:t>
            </a:r>
            <a:r>
              <a:rPr lang="en-US" sz="3600" dirty="0" smtClean="0"/>
              <a:t> is bitter;</a:t>
            </a:r>
          </a:p>
          <a:p>
            <a:pPr marL="0" indent="0">
              <a:buNone/>
            </a:pPr>
            <a:r>
              <a:rPr lang="en-US" sz="3600" dirty="0" smtClean="0"/>
              <a:t>eat in </a:t>
            </a:r>
            <a:r>
              <a:rPr lang="en-US" sz="3600" dirty="0" smtClean="0"/>
              <a:t>moderation only!</a:t>
            </a:r>
          </a:p>
          <a:p>
            <a:pPr marL="0" indent="0">
              <a:buNone/>
            </a:pPr>
            <a:endParaRPr lang="en-US" sz="3600" dirty="0" smtClean="0"/>
          </a:p>
          <a:p>
            <a:pPr marL="0" indent="0">
              <a:buNone/>
            </a:pPr>
            <a:endParaRPr lang="en-US" sz="3600" dirty="0"/>
          </a:p>
          <a:p>
            <a:pPr marL="0" indent="0">
              <a:buNone/>
            </a:pPr>
            <a:endParaRPr lang="en-US" sz="3600" dirty="0" smtClean="0"/>
          </a:p>
          <a:p>
            <a:pPr marL="0" indent="0">
              <a:buNone/>
            </a:pPr>
            <a:r>
              <a:rPr lang="en-US" sz="3600" dirty="0" smtClean="0"/>
              <a:t>Fruit at the </a:t>
            </a:r>
            <a:r>
              <a:rPr lang="en-US" sz="3600" b="1" u="sng" dirty="0" smtClean="0"/>
              <a:t>bottom</a:t>
            </a:r>
            <a:r>
              <a:rPr lang="en-US" sz="3600" dirty="0" smtClean="0"/>
              <a:t> is tasty and healthy – eat your fill!</a:t>
            </a:r>
            <a:endParaRPr lang="en-US" sz="3600" dirty="0"/>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smtClean="0">
                <a:solidFill>
                  <a:srgbClr val="013947"/>
                </a:solidFill>
              </a:rPr>
              <a:t>Create test harnesses for components,</a:t>
            </a:r>
            <a:br>
              <a:rPr lang="en-US" sz="3600" dirty="0" smtClean="0">
                <a:solidFill>
                  <a:srgbClr val="013947"/>
                </a:solidFill>
              </a:rPr>
            </a:br>
            <a:r>
              <a:rPr lang="en-US" sz="3600" dirty="0" smtClean="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a:t>
            </a:r>
            <a:r>
              <a:rPr lang="en-US" sz="4800" dirty="0" smtClean="0"/>
              <a:t>#2</a:t>
            </a:r>
            <a:r>
              <a:rPr lang="en-US" sz="4800" dirty="0"/>
              <a:t/>
            </a:r>
            <a:br>
              <a:rPr lang="en-US" sz="4800" dirty="0"/>
            </a:br>
            <a:r>
              <a:rPr lang="en-US" sz="4800" dirty="0"/>
              <a:t/>
            </a:r>
            <a:br>
              <a:rPr lang="en-US" sz="4800" dirty="0"/>
            </a:br>
            <a:r>
              <a:rPr lang="en-US" sz="3600" dirty="0" smtClean="0">
                <a:solidFill>
                  <a:srgbClr val="013947"/>
                </a:solidFill>
              </a:rPr>
              <a:t>Use the PageObject pattern to create an</a:t>
            </a:r>
            <a:br>
              <a:rPr lang="en-US" sz="3600" dirty="0" smtClean="0">
                <a:solidFill>
                  <a:srgbClr val="013947"/>
                </a:solidFill>
              </a:rPr>
            </a:br>
            <a:r>
              <a:rPr lang="en-US" sz="3600" b="1" dirty="0" smtClean="0">
                <a:solidFill>
                  <a:srgbClr val="013947"/>
                </a:solidFill>
              </a:rPr>
              <a:t>app-centric API</a:t>
            </a:r>
            <a:r>
              <a:rPr lang="en-US" sz="3600" dirty="0" smtClean="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a:t>
            </a:r>
            <a:r>
              <a:rPr lang="en-US" sz="4800" dirty="0" smtClean="0"/>
              <a:t>#3</a:t>
            </a:r>
            <a:r>
              <a:rPr lang="en-US" sz="4800" dirty="0"/>
              <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Have fun testing!</a:t>
            </a:r>
            <a:endParaRPr lang="en-US" sz="4800" dirty="0"/>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a:t>
            </a:r>
            <a:r>
              <a:rPr lang="en-US" sz="4000" dirty="0" smtClean="0"/>
              <a:t>instead</a:t>
            </a:r>
            <a:r>
              <a:rPr lang="en-US" sz="4000" dirty="0"/>
              <a:t/>
            </a:r>
            <a:br>
              <a:rPr lang="en-US" sz="4000" dirty="0"/>
            </a:br>
            <a:endParaRPr lang="en-US" sz="4000" dirty="0"/>
          </a:p>
          <a:p>
            <a:pPr marL="1200150" lvl="1" indent="-742950">
              <a:buFont typeface="+mj-lt"/>
              <a:buAutoNum type="arabicPeriod"/>
            </a:pPr>
            <a:r>
              <a:rPr lang="en-US" sz="4000" dirty="0" smtClean="0"/>
              <a:t>Use </a:t>
            </a:r>
            <a:r>
              <a:rPr lang="en-US" sz="4000" i="1" dirty="0" err="1" smtClean="0"/>
              <a:t>PageObject</a:t>
            </a:r>
            <a:r>
              <a:rPr lang="en-US" sz="4000" dirty="0" err="1" smtClean="0"/>
              <a:t>s</a:t>
            </a:r>
            <a:r>
              <a:rPr lang="en-US" sz="4000" dirty="0" smtClean="0"/>
              <a:t>  to create application-centric, page-specific test APIs</a:t>
            </a:r>
            <a:r>
              <a:rPr lang="en-US" sz="4000" dirty="0"/>
              <a:t/>
            </a:r>
            <a:br>
              <a:rPr lang="en-US" sz="4000" dirty="0"/>
            </a:br>
            <a:endParaRPr lang="en-US" sz="4000" dirty="0"/>
          </a:p>
          <a:p>
            <a:pPr marL="1200150" lvl="1" indent="-742950">
              <a:buFont typeface="+mj-lt"/>
              <a:buAutoNum type="arabicPeriod"/>
            </a:pPr>
            <a:r>
              <a:rPr lang="en-US" sz="4000" dirty="0"/>
              <a:t>Tests create their own data using helpers – use automation to clean </a:t>
            </a:r>
            <a:r>
              <a:rPr lang="en-US" sz="4000" dirty="0" smtClean="0"/>
              <a:t>up</a:t>
            </a:r>
            <a:endParaRPr lang="en-US" sz="4000" dirty="0"/>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39301</TotalTime>
  <Words>7193</Words>
  <Application>Microsoft Office PowerPoint</Application>
  <PresentationFormat>Widescreen</PresentationFormat>
  <Paragraphs>656</Paragraphs>
  <Slides>88</Slides>
  <Notes>88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PageObject</vt:lpstr>
      <vt:lpstr>PageObject</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PageObject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Dealing with test data sucks; use data creation helpers &amp; automation make it better</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914</cp:revision>
  <dcterms:created xsi:type="dcterms:W3CDTF">2013-12-09T01:29:59Z</dcterms:created>
  <dcterms:modified xsi:type="dcterms:W3CDTF">2018-04-22T02:31:59Z</dcterms:modified>
</cp:coreProperties>
</file>